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302" r:id="rId3"/>
    <p:sldId id="257" r:id="rId4"/>
    <p:sldId id="258" r:id="rId5"/>
    <p:sldId id="259" r:id="rId6"/>
    <p:sldId id="300" r:id="rId7"/>
    <p:sldId id="298" r:id="rId8"/>
    <p:sldId id="262" r:id="rId9"/>
    <p:sldId id="268" r:id="rId10"/>
    <p:sldId id="30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384">
          <p15:clr>
            <a:srgbClr val="A4A3A4"/>
          </p15:clr>
        </p15:guide>
        <p15:guide id="4" pos="7296">
          <p15:clr>
            <a:srgbClr val="A4A3A4"/>
          </p15:clr>
        </p15:guide>
        <p15:guide id="5" pos="6912">
          <p15:clr>
            <a:srgbClr val="A4A3A4"/>
          </p15:clr>
        </p15:guide>
        <p15:guide id="6" orient="horz" pos="384">
          <p15:clr>
            <a:srgbClr val="A4A3A4"/>
          </p15:clr>
        </p15:guide>
        <p15:guide id="7" orient="horz" pos="3936">
          <p15:clr>
            <a:srgbClr val="A4A3A4"/>
          </p15:clr>
        </p15:guide>
        <p15:guide id="8" orient="horz" pos="360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5D9"/>
    <a:srgbClr val="504D36"/>
    <a:srgbClr val="B5B191"/>
    <a:srgbClr val="CBBA99"/>
    <a:srgbClr val="D9CDB5"/>
    <a:srgbClr val="E5DDCD"/>
    <a:srgbClr val="976957"/>
    <a:srgbClr val="E4B194"/>
    <a:srgbClr val="F4E0D8"/>
    <a:srgbClr val="EECE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36" autoAdjust="0"/>
    <p:restoredTop sz="96314" autoAdjust="0"/>
  </p:normalViewPr>
  <p:slideViewPr>
    <p:cSldViewPr snapToGrid="0" showGuides="1">
      <p:cViewPr varScale="1">
        <p:scale>
          <a:sx n="81" d="100"/>
          <a:sy n="81" d="100"/>
        </p:scale>
        <p:origin x="816" y="62"/>
      </p:cViewPr>
      <p:guideLst>
        <p:guide orient="horz" pos="2160"/>
        <p:guide pos="3840"/>
        <p:guide pos="384"/>
        <p:guide pos="7296"/>
        <p:guide pos="6912"/>
        <p:guide orient="horz" pos="384"/>
        <p:guide orient="horz" pos="3936"/>
        <p:guide orient="horz" pos="360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45F0FF-412D-4516-9613-0C8A113FCC2D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83F693-3036-4338-82AF-49E2F9AFC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099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AD5391-6536-454D-A29E-709482ABCF0E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F89595-BF84-43D6-96D7-2673510926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9431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039429" y="522514"/>
            <a:ext cx="5152571" cy="5713362"/>
          </a:xfrm>
          <a:custGeom>
            <a:avLst/>
            <a:gdLst>
              <a:gd name="connsiteX0" fmla="*/ 0 w 10972800"/>
              <a:gd name="connsiteY0" fmla="*/ 0 h 4540855"/>
              <a:gd name="connsiteX1" fmla="*/ 10972800 w 10972800"/>
              <a:gd name="connsiteY1" fmla="*/ 0 h 4540855"/>
              <a:gd name="connsiteX2" fmla="*/ 10972800 w 10972800"/>
              <a:gd name="connsiteY2" fmla="*/ 4540855 h 4540855"/>
              <a:gd name="connsiteX3" fmla="*/ 0 w 10972800"/>
              <a:gd name="connsiteY3" fmla="*/ 4540855 h 4540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72800" h="4540855">
                <a:moveTo>
                  <a:pt x="0" y="0"/>
                </a:moveTo>
                <a:lnTo>
                  <a:pt x="10972800" y="0"/>
                </a:lnTo>
                <a:lnTo>
                  <a:pt x="10972800" y="4540855"/>
                </a:lnTo>
                <a:lnTo>
                  <a:pt x="0" y="45408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191500" y="-1"/>
            <a:ext cx="4000500" cy="6858001"/>
          </a:xfrm>
          <a:custGeom>
            <a:avLst/>
            <a:gdLst>
              <a:gd name="connsiteX0" fmla="*/ 0 w 6095999"/>
              <a:gd name="connsiteY0" fmla="*/ 0 h 5684595"/>
              <a:gd name="connsiteX1" fmla="*/ 6095999 w 6095999"/>
              <a:gd name="connsiteY1" fmla="*/ 0 h 5684595"/>
              <a:gd name="connsiteX2" fmla="*/ 6095999 w 6095999"/>
              <a:gd name="connsiteY2" fmla="*/ 5684595 h 5684595"/>
              <a:gd name="connsiteX3" fmla="*/ 0 w 6095999"/>
              <a:gd name="connsiteY3" fmla="*/ 5684595 h 568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999" h="5684595">
                <a:moveTo>
                  <a:pt x="0" y="0"/>
                </a:moveTo>
                <a:lnTo>
                  <a:pt x="6095999" y="0"/>
                </a:lnTo>
                <a:lnTo>
                  <a:pt x="6095999" y="5684595"/>
                </a:lnTo>
                <a:lnTo>
                  <a:pt x="0" y="568459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2889896"/>
            <a:ext cx="4221769" cy="3019451"/>
          </a:xfrm>
          <a:custGeom>
            <a:avLst/>
            <a:gdLst>
              <a:gd name="connsiteX0" fmla="*/ 0 w 2688822"/>
              <a:gd name="connsiteY0" fmla="*/ 0 h 3019451"/>
              <a:gd name="connsiteX1" fmla="*/ 2688822 w 2688822"/>
              <a:gd name="connsiteY1" fmla="*/ 0 h 3019451"/>
              <a:gd name="connsiteX2" fmla="*/ 2688822 w 2688822"/>
              <a:gd name="connsiteY2" fmla="*/ 3019451 h 3019451"/>
              <a:gd name="connsiteX3" fmla="*/ 0 w 2688822"/>
              <a:gd name="connsiteY3" fmla="*/ 3019451 h 3019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88822" h="3019451">
                <a:moveTo>
                  <a:pt x="0" y="0"/>
                </a:moveTo>
                <a:lnTo>
                  <a:pt x="2688822" y="0"/>
                </a:lnTo>
                <a:lnTo>
                  <a:pt x="2688822" y="3019451"/>
                </a:lnTo>
                <a:lnTo>
                  <a:pt x="0" y="30194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232275" y="2902596"/>
            <a:ext cx="3733800" cy="3019451"/>
          </a:xfrm>
          <a:custGeom>
            <a:avLst/>
            <a:gdLst>
              <a:gd name="connsiteX0" fmla="*/ 0 w 2688822"/>
              <a:gd name="connsiteY0" fmla="*/ 0 h 3019451"/>
              <a:gd name="connsiteX1" fmla="*/ 2688822 w 2688822"/>
              <a:gd name="connsiteY1" fmla="*/ 0 h 3019451"/>
              <a:gd name="connsiteX2" fmla="*/ 2688822 w 2688822"/>
              <a:gd name="connsiteY2" fmla="*/ 3019451 h 3019451"/>
              <a:gd name="connsiteX3" fmla="*/ 0 w 2688822"/>
              <a:gd name="connsiteY3" fmla="*/ 3019451 h 3019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88822" h="3019451">
                <a:moveTo>
                  <a:pt x="0" y="0"/>
                </a:moveTo>
                <a:lnTo>
                  <a:pt x="2688822" y="0"/>
                </a:lnTo>
                <a:lnTo>
                  <a:pt x="2688822" y="3019451"/>
                </a:lnTo>
                <a:lnTo>
                  <a:pt x="0" y="30194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7970230" y="2889896"/>
            <a:ext cx="4221769" cy="3019451"/>
          </a:xfrm>
          <a:custGeom>
            <a:avLst/>
            <a:gdLst>
              <a:gd name="connsiteX0" fmla="*/ 0 w 2688822"/>
              <a:gd name="connsiteY0" fmla="*/ 0 h 3019451"/>
              <a:gd name="connsiteX1" fmla="*/ 2688822 w 2688822"/>
              <a:gd name="connsiteY1" fmla="*/ 0 h 3019451"/>
              <a:gd name="connsiteX2" fmla="*/ 2688822 w 2688822"/>
              <a:gd name="connsiteY2" fmla="*/ 3019451 h 3019451"/>
              <a:gd name="connsiteX3" fmla="*/ 0 w 2688822"/>
              <a:gd name="connsiteY3" fmla="*/ 3019451 h 3019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88822" h="3019451">
                <a:moveTo>
                  <a:pt x="0" y="0"/>
                </a:moveTo>
                <a:lnTo>
                  <a:pt x="2688822" y="0"/>
                </a:lnTo>
                <a:lnTo>
                  <a:pt x="2688822" y="3019451"/>
                </a:lnTo>
                <a:lnTo>
                  <a:pt x="0" y="30194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536337" y="1181100"/>
            <a:ext cx="3296627" cy="4495800"/>
          </a:xfrm>
          <a:custGeom>
            <a:avLst/>
            <a:gdLst>
              <a:gd name="connsiteX0" fmla="*/ 0 w 3296627"/>
              <a:gd name="connsiteY0" fmla="*/ 0 h 4495800"/>
              <a:gd name="connsiteX1" fmla="*/ 3296627 w 3296627"/>
              <a:gd name="connsiteY1" fmla="*/ 0 h 4495800"/>
              <a:gd name="connsiteX2" fmla="*/ 3296627 w 3296627"/>
              <a:gd name="connsiteY2" fmla="*/ 4495800 h 4495800"/>
              <a:gd name="connsiteX3" fmla="*/ 0 w 3296627"/>
              <a:gd name="connsiteY3" fmla="*/ 4495800 h 449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6627" h="4495800">
                <a:moveTo>
                  <a:pt x="0" y="0"/>
                </a:moveTo>
                <a:lnTo>
                  <a:pt x="3296627" y="0"/>
                </a:lnTo>
                <a:lnTo>
                  <a:pt x="3296627" y="4495800"/>
                </a:lnTo>
                <a:lnTo>
                  <a:pt x="0" y="4495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064501" y="1140311"/>
            <a:ext cx="3296627" cy="4495800"/>
          </a:xfrm>
          <a:custGeom>
            <a:avLst/>
            <a:gdLst>
              <a:gd name="connsiteX0" fmla="*/ 0 w 3296627"/>
              <a:gd name="connsiteY0" fmla="*/ 0 h 4495800"/>
              <a:gd name="connsiteX1" fmla="*/ 3296627 w 3296627"/>
              <a:gd name="connsiteY1" fmla="*/ 0 h 4495800"/>
              <a:gd name="connsiteX2" fmla="*/ 3296627 w 3296627"/>
              <a:gd name="connsiteY2" fmla="*/ 4495800 h 4495800"/>
              <a:gd name="connsiteX3" fmla="*/ 0 w 3296627"/>
              <a:gd name="connsiteY3" fmla="*/ 4495800 h 449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6627" h="4495800">
                <a:moveTo>
                  <a:pt x="0" y="0"/>
                </a:moveTo>
                <a:lnTo>
                  <a:pt x="3296627" y="0"/>
                </a:lnTo>
                <a:lnTo>
                  <a:pt x="3296627" y="4495800"/>
                </a:lnTo>
                <a:lnTo>
                  <a:pt x="0" y="4495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642393" y="1181100"/>
            <a:ext cx="3296627" cy="4495800"/>
          </a:xfrm>
          <a:custGeom>
            <a:avLst/>
            <a:gdLst>
              <a:gd name="connsiteX0" fmla="*/ 0 w 4709367"/>
              <a:gd name="connsiteY0" fmla="*/ 0 h 3909908"/>
              <a:gd name="connsiteX1" fmla="*/ 4709367 w 4709367"/>
              <a:gd name="connsiteY1" fmla="*/ 0 h 3909908"/>
              <a:gd name="connsiteX2" fmla="*/ 4709367 w 4709367"/>
              <a:gd name="connsiteY2" fmla="*/ 3909908 h 3909908"/>
              <a:gd name="connsiteX3" fmla="*/ 0 w 4709367"/>
              <a:gd name="connsiteY3" fmla="*/ 3909908 h 3909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09367" h="3909908">
                <a:moveTo>
                  <a:pt x="0" y="0"/>
                </a:moveTo>
                <a:lnTo>
                  <a:pt x="4709367" y="0"/>
                </a:lnTo>
                <a:lnTo>
                  <a:pt x="4709367" y="3909908"/>
                </a:lnTo>
                <a:lnTo>
                  <a:pt x="0" y="390990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132348" y="4075861"/>
            <a:ext cx="2394566" cy="2336767"/>
          </a:xfrm>
          <a:custGeom>
            <a:avLst/>
            <a:gdLst>
              <a:gd name="connsiteX0" fmla="*/ 0 w 1918586"/>
              <a:gd name="connsiteY0" fmla="*/ 0 h 2297724"/>
              <a:gd name="connsiteX1" fmla="*/ 1918586 w 1918586"/>
              <a:gd name="connsiteY1" fmla="*/ 0 h 2297724"/>
              <a:gd name="connsiteX2" fmla="*/ 1918586 w 1918586"/>
              <a:gd name="connsiteY2" fmla="*/ 2297724 h 2297724"/>
              <a:gd name="connsiteX3" fmla="*/ 0 w 1918586"/>
              <a:gd name="connsiteY3" fmla="*/ 2297724 h 2297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8586" h="2297724">
                <a:moveTo>
                  <a:pt x="0" y="0"/>
                </a:moveTo>
                <a:lnTo>
                  <a:pt x="1918586" y="0"/>
                </a:lnTo>
                <a:lnTo>
                  <a:pt x="1918586" y="2297724"/>
                </a:lnTo>
                <a:lnTo>
                  <a:pt x="0" y="22977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6748084" y="4063161"/>
            <a:ext cx="2394566" cy="2336767"/>
          </a:xfrm>
          <a:custGeom>
            <a:avLst/>
            <a:gdLst>
              <a:gd name="connsiteX0" fmla="*/ 0 w 1918586"/>
              <a:gd name="connsiteY0" fmla="*/ 0 h 2297724"/>
              <a:gd name="connsiteX1" fmla="*/ 1918586 w 1918586"/>
              <a:gd name="connsiteY1" fmla="*/ 0 h 2297724"/>
              <a:gd name="connsiteX2" fmla="*/ 1918586 w 1918586"/>
              <a:gd name="connsiteY2" fmla="*/ 2297724 h 2297724"/>
              <a:gd name="connsiteX3" fmla="*/ 0 w 1918586"/>
              <a:gd name="connsiteY3" fmla="*/ 2297724 h 2297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8586" h="2297724">
                <a:moveTo>
                  <a:pt x="0" y="0"/>
                </a:moveTo>
                <a:lnTo>
                  <a:pt x="1918586" y="0"/>
                </a:lnTo>
                <a:lnTo>
                  <a:pt x="1918586" y="2297724"/>
                </a:lnTo>
                <a:lnTo>
                  <a:pt x="0" y="22977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9318463" y="1508647"/>
            <a:ext cx="2394566" cy="2336767"/>
          </a:xfrm>
          <a:custGeom>
            <a:avLst/>
            <a:gdLst>
              <a:gd name="connsiteX0" fmla="*/ 0 w 1918586"/>
              <a:gd name="connsiteY0" fmla="*/ 0 h 2297724"/>
              <a:gd name="connsiteX1" fmla="*/ 1918586 w 1918586"/>
              <a:gd name="connsiteY1" fmla="*/ 0 h 2297724"/>
              <a:gd name="connsiteX2" fmla="*/ 1918586 w 1918586"/>
              <a:gd name="connsiteY2" fmla="*/ 2297724 h 2297724"/>
              <a:gd name="connsiteX3" fmla="*/ 0 w 1918586"/>
              <a:gd name="connsiteY3" fmla="*/ 2297724 h 2297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8586" h="2297724">
                <a:moveTo>
                  <a:pt x="0" y="0"/>
                </a:moveTo>
                <a:lnTo>
                  <a:pt x="1918586" y="0"/>
                </a:lnTo>
                <a:lnTo>
                  <a:pt x="1918586" y="2297724"/>
                </a:lnTo>
                <a:lnTo>
                  <a:pt x="0" y="22977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6733790" y="1524000"/>
            <a:ext cx="2394566" cy="2336767"/>
          </a:xfrm>
          <a:custGeom>
            <a:avLst/>
            <a:gdLst>
              <a:gd name="connsiteX0" fmla="*/ 0 w 1918586"/>
              <a:gd name="connsiteY0" fmla="*/ 0 h 2297724"/>
              <a:gd name="connsiteX1" fmla="*/ 1918586 w 1918586"/>
              <a:gd name="connsiteY1" fmla="*/ 0 h 2297724"/>
              <a:gd name="connsiteX2" fmla="*/ 1918586 w 1918586"/>
              <a:gd name="connsiteY2" fmla="*/ 2297724 h 2297724"/>
              <a:gd name="connsiteX3" fmla="*/ 0 w 1918586"/>
              <a:gd name="connsiteY3" fmla="*/ 2297724 h 2297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8586" h="2297724">
                <a:moveTo>
                  <a:pt x="0" y="0"/>
                </a:moveTo>
                <a:lnTo>
                  <a:pt x="1918586" y="0"/>
                </a:lnTo>
                <a:lnTo>
                  <a:pt x="1918586" y="2297724"/>
                </a:lnTo>
                <a:lnTo>
                  <a:pt x="0" y="22977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9334791" y="4078545"/>
            <a:ext cx="2394566" cy="2336767"/>
          </a:xfrm>
          <a:custGeom>
            <a:avLst/>
            <a:gdLst>
              <a:gd name="connsiteX0" fmla="*/ 0 w 1918586"/>
              <a:gd name="connsiteY0" fmla="*/ 0 h 2297724"/>
              <a:gd name="connsiteX1" fmla="*/ 1918586 w 1918586"/>
              <a:gd name="connsiteY1" fmla="*/ 0 h 2297724"/>
              <a:gd name="connsiteX2" fmla="*/ 1918586 w 1918586"/>
              <a:gd name="connsiteY2" fmla="*/ 2297724 h 2297724"/>
              <a:gd name="connsiteX3" fmla="*/ 0 w 1918586"/>
              <a:gd name="connsiteY3" fmla="*/ 2297724 h 2297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8586" h="2297724">
                <a:moveTo>
                  <a:pt x="0" y="0"/>
                </a:moveTo>
                <a:lnTo>
                  <a:pt x="1918586" y="0"/>
                </a:lnTo>
                <a:lnTo>
                  <a:pt x="1918586" y="2297724"/>
                </a:lnTo>
                <a:lnTo>
                  <a:pt x="0" y="22977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633183" y="1295582"/>
            <a:ext cx="3708410" cy="4266836"/>
          </a:xfrm>
          <a:custGeom>
            <a:avLst/>
            <a:gdLst>
              <a:gd name="connsiteX0" fmla="*/ 0 w 3708410"/>
              <a:gd name="connsiteY0" fmla="*/ 0 h 4266836"/>
              <a:gd name="connsiteX1" fmla="*/ 3708410 w 3708410"/>
              <a:gd name="connsiteY1" fmla="*/ 0 h 4266836"/>
              <a:gd name="connsiteX2" fmla="*/ 3708410 w 3708410"/>
              <a:gd name="connsiteY2" fmla="*/ 4266836 h 4266836"/>
              <a:gd name="connsiteX3" fmla="*/ 0 w 3708410"/>
              <a:gd name="connsiteY3" fmla="*/ 4266836 h 4266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8410" h="4266836">
                <a:moveTo>
                  <a:pt x="0" y="0"/>
                </a:moveTo>
                <a:lnTo>
                  <a:pt x="3708410" y="0"/>
                </a:lnTo>
                <a:lnTo>
                  <a:pt x="3708410" y="4266836"/>
                </a:lnTo>
                <a:lnTo>
                  <a:pt x="0" y="426683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34264" y="2728685"/>
            <a:ext cx="5721393" cy="3395436"/>
          </a:xfrm>
          <a:custGeom>
            <a:avLst/>
            <a:gdLst>
              <a:gd name="connsiteX0" fmla="*/ 0 w 6422266"/>
              <a:gd name="connsiteY0" fmla="*/ 0 h 2819400"/>
              <a:gd name="connsiteX1" fmla="*/ 6422266 w 6422266"/>
              <a:gd name="connsiteY1" fmla="*/ 0 h 2819400"/>
              <a:gd name="connsiteX2" fmla="*/ 6422266 w 6422266"/>
              <a:gd name="connsiteY2" fmla="*/ 2819400 h 2819400"/>
              <a:gd name="connsiteX3" fmla="*/ 0 w 6422266"/>
              <a:gd name="connsiteY3" fmla="*/ 281940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2266" h="2819400">
                <a:moveTo>
                  <a:pt x="0" y="0"/>
                </a:moveTo>
                <a:lnTo>
                  <a:pt x="6422266" y="0"/>
                </a:lnTo>
                <a:lnTo>
                  <a:pt x="6422266" y="2819400"/>
                </a:lnTo>
                <a:lnTo>
                  <a:pt x="0" y="28194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562104" y="622302"/>
            <a:ext cx="4089398" cy="5054599"/>
          </a:xfrm>
          <a:custGeom>
            <a:avLst/>
            <a:gdLst>
              <a:gd name="connsiteX0" fmla="*/ 0 w 4089398"/>
              <a:gd name="connsiteY0" fmla="*/ 0 h 5054599"/>
              <a:gd name="connsiteX1" fmla="*/ 4089398 w 4089398"/>
              <a:gd name="connsiteY1" fmla="*/ 0 h 5054599"/>
              <a:gd name="connsiteX2" fmla="*/ 4089398 w 4089398"/>
              <a:gd name="connsiteY2" fmla="*/ 5054599 h 5054599"/>
              <a:gd name="connsiteX3" fmla="*/ 0 w 4089398"/>
              <a:gd name="connsiteY3" fmla="*/ 5054599 h 5054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89398" h="5054599">
                <a:moveTo>
                  <a:pt x="0" y="0"/>
                </a:moveTo>
                <a:lnTo>
                  <a:pt x="4089398" y="0"/>
                </a:lnTo>
                <a:lnTo>
                  <a:pt x="4089398" y="5054599"/>
                </a:lnTo>
                <a:lnTo>
                  <a:pt x="0" y="50545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096001" y="1511300"/>
            <a:ext cx="4038601" cy="4737100"/>
          </a:xfrm>
          <a:custGeom>
            <a:avLst/>
            <a:gdLst>
              <a:gd name="connsiteX0" fmla="*/ 0 w 4038601"/>
              <a:gd name="connsiteY0" fmla="*/ 0 h 4737100"/>
              <a:gd name="connsiteX1" fmla="*/ 4038601 w 4038601"/>
              <a:gd name="connsiteY1" fmla="*/ 0 h 4737100"/>
              <a:gd name="connsiteX2" fmla="*/ 4038601 w 4038601"/>
              <a:gd name="connsiteY2" fmla="*/ 4737100 h 4737100"/>
              <a:gd name="connsiteX3" fmla="*/ 0 w 4038601"/>
              <a:gd name="connsiteY3" fmla="*/ 4737100 h 473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38601" h="4737100">
                <a:moveTo>
                  <a:pt x="0" y="0"/>
                </a:moveTo>
                <a:lnTo>
                  <a:pt x="4038601" y="0"/>
                </a:lnTo>
                <a:lnTo>
                  <a:pt x="4038601" y="4737100"/>
                </a:lnTo>
                <a:lnTo>
                  <a:pt x="0" y="47371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191500" y="790997"/>
            <a:ext cx="3213100" cy="5104558"/>
          </a:xfrm>
          <a:custGeom>
            <a:avLst/>
            <a:gdLst>
              <a:gd name="connsiteX0" fmla="*/ 0 w 6270277"/>
              <a:gd name="connsiteY0" fmla="*/ 0 h 4579257"/>
              <a:gd name="connsiteX1" fmla="*/ 6270277 w 6270277"/>
              <a:gd name="connsiteY1" fmla="*/ 0 h 4579257"/>
              <a:gd name="connsiteX2" fmla="*/ 6270277 w 6270277"/>
              <a:gd name="connsiteY2" fmla="*/ 4579257 h 4579257"/>
              <a:gd name="connsiteX3" fmla="*/ 0 w 6270277"/>
              <a:gd name="connsiteY3" fmla="*/ 4579257 h 457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0277" h="4579257">
                <a:moveTo>
                  <a:pt x="0" y="0"/>
                </a:moveTo>
                <a:lnTo>
                  <a:pt x="6270277" y="0"/>
                </a:lnTo>
                <a:lnTo>
                  <a:pt x="6270277" y="4579257"/>
                </a:lnTo>
                <a:lnTo>
                  <a:pt x="0" y="4579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756401" y="1181100"/>
            <a:ext cx="3683000" cy="4495800"/>
          </a:xfrm>
          <a:custGeom>
            <a:avLst/>
            <a:gdLst>
              <a:gd name="connsiteX0" fmla="*/ 0 w 3683000"/>
              <a:gd name="connsiteY0" fmla="*/ 0 h 4495800"/>
              <a:gd name="connsiteX1" fmla="*/ 3683000 w 3683000"/>
              <a:gd name="connsiteY1" fmla="*/ 0 h 4495800"/>
              <a:gd name="connsiteX2" fmla="*/ 3683000 w 3683000"/>
              <a:gd name="connsiteY2" fmla="*/ 4495800 h 4495800"/>
              <a:gd name="connsiteX3" fmla="*/ 0 w 3683000"/>
              <a:gd name="connsiteY3" fmla="*/ 4495800 h 449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3000" h="4495800">
                <a:moveTo>
                  <a:pt x="0" y="0"/>
                </a:moveTo>
                <a:lnTo>
                  <a:pt x="3683000" y="0"/>
                </a:lnTo>
                <a:lnTo>
                  <a:pt x="3683000" y="4495800"/>
                </a:lnTo>
                <a:lnTo>
                  <a:pt x="0" y="4495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383366" y="0"/>
            <a:ext cx="6808635" cy="6858000"/>
          </a:xfrm>
          <a:custGeom>
            <a:avLst/>
            <a:gdLst>
              <a:gd name="connsiteX0" fmla="*/ 0 w 6808635"/>
              <a:gd name="connsiteY0" fmla="*/ 0 h 6858000"/>
              <a:gd name="connsiteX1" fmla="*/ 6808635 w 6808635"/>
              <a:gd name="connsiteY1" fmla="*/ 0 h 6858000"/>
              <a:gd name="connsiteX2" fmla="*/ 6808635 w 6808635"/>
              <a:gd name="connsiteY2" fmla="*/ 6858000 h 6858000"/>
              <a:gd name="connsiteX3" fmla="*/ 0 w 680863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08635" h="6858000">
                <a:moveTo>
                  <a:pt x="0" y="0"/>
                </a:moveTo>
                <a:lnTo>
                  <a:pt x="6808635" y="0"/>
                </a:lnTo>
                <a:lnTo>
                  <a:pt x="680863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031977" y="1192439"/>
            <a:ext cx="2779794" cy="2017486"/>
          </a:xfrm>
          <a:custGeom>
            <a:avLst/>
            <a:gdLst>
              <a:gd name="connsiteX0" fmla="*/ 0 w 2551194"/>
              <a:gd name="connsiteY0" fmla="*/ 0 h 3174545"/>
              <a:gd name="connsiteX1" fmla="*/ 2551194 w 2551194"/>
              <a:gd name="connsiteY1" fmla="*/ 0 h 3174545"/>
              <a:gd name="connsiteX2" fmla="*/ 2551194 w 2551194"/>
              <a:gd name="connsiteY2" fmla="*/ 3174545 h 3174545"/>
              <a:gd name="connsiteX3" fmla="*/ 0 w 2551194"/>
              <a:gd name="connsiteY3" fmla="*/ 3174545 h 317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1194" h="3174545">
                <a:moveTo>
                  <a:pt x="0" y="0"/>
                </a:moveTo>
                <a:lnTo>
                  <a:pt x="2551194" y="0"/>
                </a:lnTo>
                <a:lnTo>
                  <a:pt x="2551194" y="3174545"/>
                </a:lnTo>
                <a:lnTo>
                  <a:pt x="0" y="31745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6114176" y="1181100"/>
            <a:ext cx="2778966" cy="4327901"/>
          </a:xfrm>
          <a:custGeom>
            <a:avLst/>
            <a:gdLst>
              <a:gd name="connsiteX0" fmla="*/ 0 w 2550434"/>
              <a:gd name="connsiteY0" fmla="*/ 0 h 3174545"/>
              <a:gd name="connsiteX1" fmla="*/ 2550434 w 2550434"/>
              <a:gd name="connsiteY1" fmla="*/ 0 h 3174545"/>
              <a:gd name="connsiteX2" fmla="*/ 2550434 w 2550434"/>
              <a:gd name="connsiteY2" fmla="*/ 3174545 h 3174545"/>
              <a:gd name="connsiteX3" fmla="*/ 0 w 2550434"/>
              <a:gd name="connsiteY3" fmla="*/ 3174545 h 317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0434" h="3174545">
                <a:moveTo>
                  <a:pt x="0" y="0"/>
                </a:moveTo>
                <a:lnTo>
                  <a:pt x="2550434" y="0"/>
                </a:lnTo>
                <a:lnTo>
                  <a:pt x="2550434" y="3174545"/>
                </a:lnTo>
                <a:lnTo>
                  <a:pt x="0" y="31745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3044372" y="3498516"/>
            <a:ext cx="2775858" cy="2020876"/>
          </a:xfrm>
          <a:custGeom>
            <a:avLst/>
            <a:gdLst>
              <a:gd name="connsiteX0" fmla="*/ 0 w 2551194"/>
              <a:gd name="connsiteY0" fmla="*/ 0 h 3174545"/>
              <a:gd name="connsiteX1" fmla="*/ 2551194 w 2551194"/>
              <a:gd name="connsiteY1" fmla="*/ 0 h 3174545"/>
              <a:gd name="connsiteX2" fmla="*/ 2551194 w 2551194"/>
              <a:gd name="connsiteY2" fmla="*/ 3174545 h 3174545"/>
              <a:gd name="connsiteX3" fmla="*/ 0 w 2551194"/>
              <a:gd name="connsiteY3" fmla="*/ 3174545 h 317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1194" h="3174545">
                <a:moveTo>
                  <a:pt x="0" y="0"/>
                </a:moveTo>
                <a:lnTo>
                  <a:pt x="2551194" y="0"/>
                </a:lnTo>
                <a:lnTo>
                  <a:pt x="2551194" y="3174545"/>
                </a:lnTo>
                <a:lnTo>
                  <a:pt x="0" y="31745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09601" y="578822"/>
            <a:ext cx="2641600" cy="2250589"/>
          </a:xfrm>
          <a:custGeom>
            <a:avLst/>
            <a:gdLst>
              <a:gd name="connsiteX0" fmla="*/ 0 w 4965697"/>
              <a:gd name="connsiteY0" fmla="*/ 0 h 2250589"/>
              <a:gd name="connsiteX1" fmla="*/ 4965697 w 4965697"/>
              <a:gd name="connsiteY1" fmla="*/ 0 h 2250589"/>
              <a:gd name="connsiteX2" fmla="*/ 4965697 w 4965697"/>
              <a:gd name="connsiteY2" fmla="*/ 2250589 h 2250589"/>
              <a:gd name="connsiteX3" fmla="*/ 0 w 4965697"/>
              <a:gd name="connsiteY3" fmla="*/ 2250589 h 2250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5697" h="2250589">
                <a:moveTo>
                  <a:pt x="0" y="0"/>
                </a:moveTo>
                <a:lnTo>
                  <a:pt x="4965697" y="0"/>
                </a:lnTo>
                <a:lnTo>
                  <a:pt x="4965697" y="2250589"/>
                </a:lnTo>
                <a:lnTo>
                  <a:pt x="0" y="225058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609600" y="3071544"/>
            <a:ext cx="2628896" cy="3161467"/>
          </a:xfrm>
          <a:custGeom>
            <a:avLst/>
            <a:gdLst>
              <a:gd name="connsiteX0" fmla="*/ 0 w 2628896"/>
              <a:gd name="connsiteY0" fmla="*/ 0 h 3161467"/>
              <a:gd name="connsiteX1" fmla="*/ 2628896 w 2628896"/>
              <a:gd name="connsiteY1" fmla="*/ 0 h 3161467"/>
              <a:gd name="connsiteX2" fmla="*/ 2628896 w 2628896"/>
              <a:gd name="connsiteY2" fmla="*/ 3161467 h 3161467"/>
              <a:gd name="connsiteX3" fmla="*/ 0 w 2628896"/>
              <a:gd name="connsiteY3" fmla="*/ 3161467 h 3161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896" h="3161467">
                <a:moveTo>
                  <a:pt x="0" y="0"/>
                </a:moveTo>
                <a:lnTo>
                  <a:pt x="2628896" y="0"/>
                </a:lnTo>
                <a:lnTo>
                  <a:pt x="2628896" y="3161467"/>
                </a:lnTo>
                <a:lnTo>
                  <a:pt x="0" y="31614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3479803" y="4018706"/>
            <a:ext cx="2340426" cy="2215179"/>
          </a:xfrm>
          <a:custGeom>
            <a:avLst/>
            <a:gdLst>
              <a:gd name="connsiteX0" fmla="*/ 0 w 2095484"/>
              <a:gd name="connsiteY0" fmla="*/ 0 h 2215179"/>
              <a:gd name="connsiteX1" fmla="*/ 2095484 w 2095484"/>
              <a:gd name="connsiteY1" fmla="*/ 0 h 2215179"/>
              <a:gd name="connsiteX2" fmla="*/ 2095484 w 2095484"/>
              <a:gd name="connsiteY2" fmla="*/ 2215179 h 2215179"/>
              <a:gd name="connsiteX3" fmla="*/ 0 w 2095484"/>
              <a:gd name="connsiteY3" fmla="*/ 2215179 h 2215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484" h="2215179">
                <a:moveTo>
                  <a:pt x="0" y="0"/>
                </a:moveTo>
                <a:lnTo>
                  <a:pt x="2095484" y="0"/>
                </a:lnTo>
                <a:lnTo>
                  <a:pt x="2095484" y="2215179"/>
                </a:lnTo>
                <a:lnTo>
                  <a:pt x="0" y="221517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469864" y="622300"/>
            <a:ext cx="4705337" cy="3161467"/>
          </a:xfrm>
          <a:custGeom>
            <a:avLst/>
            <a:gdLst>
              <a:gd name="connsiteX0" fmla="*/ 0 w 4705337"/>
              <a:gd name="connsiteY0" fmla="*/ 0 h 3161467"/>
              <a:gd name="connsiteX1" fmla="*/ 4705337 w 4705337"/>
              <a:gd name="connsiteY1" fmla="*/ 0 h 3161467"/>
              <a:gd name="connsiteX2" fmla="*/ 4705337 w 4705337"/>
              <a:gd name="connsiteY2" fmla="*/ 3161467 h 3161467"/>
              <a:gd name="connsiteX3" fmla="*/ 0 w 4705337"/>
              <a:gd name="connsiteY3" fmla="*/ 3161467 h 3161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05337" h="3161467">
                <a:moveTo>
                  <a:pt x="0" y="0"/>
                </a:moveTo>
                <a:lnTo>
                  <a:pt x="4705337" y="0"/>
                </a:lnTo>
                <a:lnTo>
                  <a:pt x="4705337" y="3161467"/>
                </a:lnTo>
                <a:lnTo>
                  <a:pt x="0" y="31614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2146302" y="2197100"/>
            <a:ext cx="3710901" cy="4051300"/>
          </a:xfrm>
          <a:custGeom>
            <a:avLst/>
            <a:gdLst>
              <a:gd name="connsiteX0" fmla="*/ 0 w 3710901"/>
              <a:gd name="connsiteY0" fmla="*/ 0 h 4051300"/>
              <a:gd name="connsiteX1" fmla="*/ 3710901 w 3710901"/>
              <a:gd name="connsiteY1" fmla="*/ 0 h 4051300"/>
              <a:gd name="connsiteX2" fmla="*/ 3710901 w 3710901"/>
              <a:gd name="connsiteY2" fmla="*/ 4051300 h 4051300"/>
              <a:gd name="connsiteX3" fmla="*/ 0 w 3710901"/>
              <a:gd name="connsiteY3" fmla="*/ 4051300 h 405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10901" h="4051300">
                <a:moveTo>
                  <a:pt x="0" y="0"/>
                </a:moveTo>
                <a:lnTo>
                  <a:pt x="3710901" y="0"/>
                </a:lnTo>
                <a:lnTo>
                  <a:pt x="3710901" y="4051300"/>
                </a:lnTo>
                <a:lnTo>
                  <a:pt x="0" y="4051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560210" y="2527300"/>
            <a:ext cx="2263103" cy="3187700"/>
          </a:xfrm>
          <a:custGeom>
            <a:avLst/>
            <a:gdLst>
              <a:gd name="connsiteX0" fmla="*/ 0 w 2263103"/>
              <a:gd name="connsiteY0" fmla="*/ 0 h 3187700"/>
              <a:gd name="connsiteX1" fmla="*/ 2263103 w 2263103"/>
              <a:gd name="connsiteY1" fmla="*/ 0 h 3187700"/>
              <a:gd name="connsiteX2" fmla="*/ 2263103 w 2263103"/>
              <a:gd name="connsiteY2" fmla="*/ 3187700 h 3187700"/>
              <a:gd name="connsiteX3" fmla="*/ 0 w 2263103"/>
              <a:gd name="connsiteY3" fmla="*/ 3187700 h 318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3103" h="3187700">
                <a:moveTo>
                  <a:pt x="0" y="0"/>
                </a:moveTo>
                <a:lnTo>
                  <a:pt x="2263103" y="0"/>
                </a:lnTo>
                <a:lnTo>
                  <a:pt x="2263103" y="3187700"/>
                </a:lnTo>
                <a:lnTo>
                  <a:pt x="0" y="31877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164348" y="1469608"/>
            <a:ext cx="3863292" cy="2816174"/>
          </a:xfrm>
          <a:custGeom>
            <a:avLst/>
            <a:gdLst>
              <a:gd name="connsiteX0" fmla="*/ 0 w 3863292"/>
              <a:gd name="connsiteY0" fmla="*/ 0 h 2816174"/>
              <a:gd name="connsiteX1" fmla="*/ 3863292 w 3863292"/>
              <a:gd name="connsiteY1" fmla="*/ 0 h 2816174"/>
              <a:gd name="connsiteX2" fmla="*/ 3863292 w 3863292"/>
              <a:gd name="connsiteY2" fmla="*/ 2816174 h 2816174"/>
              <a:gd name="connsiteX3" fmla="*/ 0 w 3863292"/>
              <a:gd name="connsiteY3" fmla="*/ 2816174 h 281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3292" h="2816174">
                <a:moveTo>
                  <a:pt x="0" y="0"/>
                </a:moveTo>
                <a:lnTo>
                  <a:pt x="3863292" y="0"/>
                </a:lnTo>
                <a:lnTo>
                  <a:pt x="3863292" y="2816174"/>
                </a:lnTo>
                <a:lnTo>
                  <a:pt x="0" y="28161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8368662" y="1469609"/>
            <a:ext cx="2263103" cy="2475148"/>
          </a:xfrm>
          <a:custGeom>
            <a:avLst/>
            <a:gdLst>
              <a:gd name="connsiteX0" fmla="*/ 0 w 2263103"/>
              <a:gd name="connsiteY0" fmla="*/ 0 h 2475148"/>
              <a:gd name="connsiteX1" fmla="*/ 2263103 w 2263103"/>
              <a:gd name="connsiteY1" fmla="*/ 0 h 2475148"/>
              <a:gd name="connsiteX2" fmla="*/ 2263103 w 2263103"/>
              <a:gd name="connsiteY2" fmla="*/ 2475148 h 2475148"/>
              <a:gd name="connsiteX3" fmla="*/ 0 w 2263103"/>
              <a:gd name="connsiteY3" fmla="*/ 2475148 h 247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3103" h="2475148">
                <a:moveTo>
                  <a:pt x="0" y="0"/>
                </a:moveTo>
                <a:lnTo>
                  <a:pt x="2263103" y="0"/>
                </a:lnTo>
                <a:lnTo>
                  <a:pt x="2263103" y="2475148"/>
                </a:lnTo>
                <a:lnTo>
                  <a:pt x="0" y="24751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096630" y="2197100"/>
            <a:ext cx="3696958" cy="2476500"/>
          </a:xfrm>
          <a:custGeom>
            <a:avLst/>
            <a:gdLst>
              <a:gd name="connsiteX0" fmla="*/ 0 w 3696958"/>
              <a:gd name="connsiteY0" fmla="*/ 0 h 2476500"/>
              <a:gd name="connsiteX1" fmla="*/ 3696958 w 3696958"/>
              <a:gd name="connsiteY1" fmla="*/ 0 h 2476500"/>
              <a:gd name="connsiteX2" fmla="*/ 3696958 w 3696958"/>
              <a:gd name="connsiteY2" fmla="*/ 2476500 h 2476500"/>
              <a:gd name="connsiteX3" fmla="*/ 0 w 3696958"/>
              <a:gd name="connsiteY3" fmla="*/ 247650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6958" h="2476500">
                <a:moveTo>
                  <a:pt x="0" y="0"/>
                </a:moveTo>
                <a:lnTo>
                  <a:pt x="3696958" y="0"/>
                </a:lnTo>
                <a:lnTo>
                  <a:pt x="3696958" y="2476500"/>
                </a:lnTo>
                <a:lnTo>
                  <a:pt x="0" y="24765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928731" y="3429000"/>
            <a:ext cx="2756688" cy="2819400"/>
          </a:xfrm>
          <a:custGeom>
            <a:avLst/>
            <a:gdLst>
              <a:gd name="connsiteX0" fmla="*/ 0 w 2756688"/>
              <a:gd name="connsiteY0" fmla="*/ 0 h 2819400"/>
              <a:gd name="connsiteX1" fmla="*/ 2756688 w 2756688"/>
              <a:gd name="connsiteY1" fmla="*/ 0 h 2819400"/>
              <a:gd name="connsiteX2" fmla="*/ 2756688 w 2756688"/>
              <a:gd name="connsiteY2" fmla="*/ 2819400 h 2819400"/>
              <a:gd name="connsiteX3" fmla="*/ 0 w 2756688"/>
              <a:gd name="connsiteY3" fmla="*/ 281940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6688" h="2819400">
                <a:moveTo>
                  <a:pt x="0" y="0"/>
                </a:moveTo>
                <a:lnTo>
                  <a:pt x="2756688" y="0"/>
                </a:lnTo>
                <a:lnTo>
                  <a:pt x="2756688" y="2819400"/>
                </a:lnTo>
                <a:lnTo>
                  <a:pt x="0" y="28194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398414" y="619612"/>
            <a:ext cx="2843669" cy="3310665"/>
          </a:xfrm>
          <a:custGeom>
            <a:avLst/>
            <a:gdLst>
              <a:gd name="connsiteX0" fmla="*/ 0 w 2843669"/>
              <a:gd name="connsiteY0" fmla="*/ 0 h 3310665"/>
              <a:gd name="connsiteX1" fmla="*/ 2843669 w 2843669"/>
              <a:gd name="connsiteY1" fmla="*/ 0 h 3310665"/>
              <a:gd name="connsiteX2" fmla="*/ 2843669 w 2843669"/>
              <a:gd name="connsiteY2" fmla="*/ 3310665 h 3310665"/>
              <a:gd name="connsiteX3" fmla="*/ 0 w 2843669"/>
              <a:gd name="connsiteY3" fmla="*/ 3310665 h 331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43669" h="3310665">
                <a:moveTo>
                  <a:pt x="0" y="0"/>
                </a:moveTo>
                <a:lnTo>
                  <a:pt x="2843669" y="0"/>
                </a:lnTo>
                <a:lnTo>
                  <a:pt x="2843669" y="3310665"/>
                </a:lnTo>
                <a:lnTo>
                  <a:pt x="0" y="33106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565344" y="1762125"/>
            <a:ext cx="1993106" cy="3981450"/>
          </a:xfrm>
          <a:custGeom>
            <a:avLst/>
            <a:gdLst>
              <a:gd name="connsiteX0" fmla="*/ 72629 w 1993106"/>
              <a:gd name="connsiteY0" fmla="*/ 0 h 3981450"/>
              <a:gd name="connsiteX1" fmla="*/ 1920477 w 1993106"/>
              <a:gd name="connsiteY1" fmla="*/ 0 h 3981450"/>
              <a:gd name="connsiteX2" fmla="*/ 1993106 w 1993106"/>
              <a:gd name="connsiteY2" fmla="*/ 72629 h 3981450"/>
              <a:gd name="connsiteX3" fmla="*/ 1993106 w 1993106"/>
              <a:gd name="connsiteY3" fmla="*/ 3908821 h 3981450"/>
              <a:gd name="connsiteX4" fmla="*/ 1920477 w 1993106"/>
              <a:gd name="connsiteY4" fmla="*/ 3981450 h 3981450"/>
              <a:gd name="connsiteX5" fmla="*/ 72629 w 1993106"/>
              <a:gd name="connsiteY5" fmla="*/ 3981450 h 3981450"/>
              <a:gd name="connsiteX6" fmla="*/ 0 w 1993106"/>
              <a:gd name="connsiteY6" fmla="*/ 3908821 h 3981450"/>
              <a:gd name="connsiteX7" fmla="*/ 0 w 1993106"/>
              <a:gd name="connsiteY7" fmla="*/ 72629 h 3981450"/>
              <a:gd name="connsiteX8" fmla="*/ 72629 w 1993106"/>
              <a:gd name="connsiteY8" fmla="*/ 0 h 398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3106" h="3981450">
                <a:moveTo>
                  <a:pt x="72629" y="0"/>
                </a:moveTo>
                <a:lnTo>
                  <a:pt x="1920477" y="0"/>
                </a:lnTo>
                <a:cubicBezTo>
                  <a:pt x="1960589" y="0"/>
                  <a:pt x="1993106" y="32517"/>
                  <a:pt x="1993106" y="72629"/>
                </a:cubicBezTo>
                <a:lnTo>
                  <a:pt x="1993106" y="3908821"/>
                </a:lnTo>
                <a:cubicBezTo>
                  <a:pt x="1993106" y="3948933"/>
                  <a:pt x="1960589" y="3981450"/>
                  <a:pt x="1920477" y="3981450"/>
                </a:cubicBezTo>
                <a:lnTo>
                  <a:pt x="72629" y="3981450"/>
                </a:lnTo>
                <a:cubicBezTo>
                  <a:pt x="32517" y="3981450"/>
                  <a:pt x="0" y="3948933"/>
                  <a:pt x="0" y="3908821"/>
                </a:cubicBezTo>
                <a:lnTo>
                  <a:pt x="0" y="72629"/>
                </a:lnTo>
                <a:cubicBezTo>
                  <a:pt x="0" y="32517"/>
                  <a:pt x="32517" y="0"/>
                  <a:pt x="726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8126731" y="885825"/>
            <a:ext cx="3433761" cy="4900613"/>
          </a:xfrm>
          <a:custGeom>
            <a:avLst/>
            <a:gdLst>
              <a:gd name="connsiteX0" fmla="*/ 82273 w 3433761"/>
              <a:gd name="connsiteY0" fmla="*/ 0 h 4900613"/>
              <a:gd name="connsiteX1" fmla="*/ 3351488 w 3433761"/>
              <a:gd name="connsiteY1" fmla="*/ 0 h 4900613"/>
              <a:gd name="connsiteX2" fmla="*/ 3433761 w 3433761"/>
              <a:gd name="connsiteY2" fmla="*/ 82273 h 4900613"/>
              <a:gd name="connsiteX3" fmla="*/ 3433761 w 3433761"/>
              <a:gd name="connsiteY3" fmla="*/ 4818340 h 4900613"/>
              <a:gd name="connsiteX4" fmla="*/ 3351488 w 3433761"/>
              <a:gd name="connsiteY4" fmla="*/ 4900613 h 4900613"/>
              <a:gd name="connsiteX5" fmla="*/ 82273 w 3433761"/>
              <a:gd name="connsiteY5" fmla="*/ 4900613 h 4900613"/>
              <a:gd name="connsiteX6" fmla="*/ 0 w 3433761"/>
              <a:gd name="connsiteY6" fmla="*/ 4818340 h 4900613"/>
              <a:gd name="connsiteX7" fmla="*/ 0 w 3433761"/>
              <a:gd name="connsiteY7" fmla="*/ 82273 h 4900613"/>
              <a:gd name="connsiteX8" fmla="*/ 82273 w 3433761"/>
              <a:gd name="connsiteY8" fmla="*/ 0 h 4900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33761" h="4900613">
                <a:moveTo>
                  <a:pt x="82273" y="0"/>
                </a:moveTo>
                <a:lnTo>
                  <a:pt x="3351488" y="0"/>
                </a:lnTo>
                <a:cubicBezTo>
                  <a:pt x="3396926" y="0"/>
                  <a:pt x="3433761" y="36835"/>
                  <a:pt x="3433761" y="82273"/>
                </a:cubicBezTo>
                <a:lnTo>
                  <a:pt x="3433761" y="4818340"/>
                </a:lnTo>
                <a:cubicBezTo>
                  <a:pt x="3433761" y="4863778"/>
                  <a:pt x="3396926" y="4900613"/>
                  <a:pt x="3351488" y="4900613"/>
                </a:cubicBezTo>
                <a:lnTo>
                  <a:pt x="82273" y="4900613"/>
                </a:lnTo>
                <a:cubicBezTo>
                  <a:pt x="36835" y="4900613"/>
                  <a:pt x="0" y="4863778"/>
                  <a:pt x="0" y="4818340"/>
                </a:cubicBezTo>
                <a:lnTo>
                  <a:pt x="0" y="82273"/>
                </a:lnTo>
                <a:cubicBezTo>
                  <a:pt x="0" y="36835"/>
                  <a:pt x="36835" y="0"/>
                  <a:pt x="822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723762" y="2149730"/>
            <a:ext cx="2743381" cy="5480206"/>
          </a:xfrm>
          <a:custGeom>
            <a:avLst/>
            <a:gdLst>
              <a:gd name="connsiteX0" fmla="*/ 99969 w 2743381"/>
              <a:gd name="connsiteY0" fmla="*/ 0 h 5480206"/>
              <a:gd name="connsiteX1" fmla="*/ 2643412 w 2743381"/>
              <a:gd name="connsiteY1" fmla="*/ 0 h 5480206"/>
              <a:gd name="connsiteX2" fmla="*/ 2743381 w 2743381"/>
              <a:gd name="connsiteY2" fmla="*/ 99969 h 5480206"/>
              <a:gd name="connsiteX3" fmla="*/ 2743381 w 2743381"/>
              <a:gd name="connsiteY3" fmla="*/ 5380237 h 5480206"/>
              <a:gd name="connsiteX4" fmla="*/ 2643412 w 2743381"/>
              <a:gd name="connsiteY4" fmla="*/ 5480206 h 5480206"/>
              <a:gd name="connsiteX5" fmla="*/ 99969 w 2743381"/>
              <a:gd name="connsiteY5" fmla="*/ 5480206 h 5480206"/>
              <a:gd name="connsiteX6" fmla="*/ 0 w 2743381"/>
              <a:gd name="connsiteY6" fmla="*/ 5380237 h 5480206"/>
              <a:gd name="connsiteX7" fmla="*/ 0 w 2743381"/>
              <a:gd name="connsiteY7" fmla="*/ 99969 h 5480206"/>
              <a:gd name="connsiteX8" fmla="*/ 99969 w 2743381"/>
              <a:gd name="connsiteY8" fmla="*/ 0 h 5480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3381" h="5480206">
                <a:moveTo>
                  <a:pt x="99969" y="0"/>
                </a:moveTo>
                <a:lnTo>
                  <a:pt x="2643412" y="0"/>
                </a:lnTo>
                <a:cubicBezTo>
                  <a:pt x="2698623" y="0"/>
                  <a:pt x="2743381" y="44758"/>
                  <a:pt x="2743381" y="99969"/>
                </a:cubicBezTo>
                <a:lnTo>
                  <a:pt x="2743381" y="5380237"/>
                </a:lnTo>
                <a:cubicBezTo>
                  <a:pt x="2743381" y="5435448"/>
                  <a:pt x="2698623" y="5480206"/>
                  <a:pt x="2643412" y="5480206"/>
                </a:cubicBezTo>
                <a:lnTo>
                  <a:pt x="99969" y="5480206"/>
                </a:lnTo>
                <a:cubicBezTo>
                  <a:pt x="44758" y="5480206"/>
                  <a:pt x="0" y="5435448"/>
                  <a:pt x="0" y="5380237"/>
                </a:cubicBezTo>
                <a:lnTo>
                  <a:pt x="0" y="99969"/>
                </a:lnTo>
                <a:cubicBezTo>
                  <a:pt x="0" y="44758"/>
                  <a:pt x="44758" y="0"/>
                  <a:pt x="9996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2245493" y="3369720"/>
            <a:ext cx="4319794" cy="2750782"/>
          </a:xfrm>
          <a:custGeom>
            <a:avLst/>
            <a:gdLst>
              <a:gd name="connsiteX0" fmla="*/ 65909 w 4319794"/>
              <a:gd name="connsiteY0" fmla="*/ 0 h 2750782"/>
              <a:gd name="connsiteX1" fmla="*/ 4253885 w 4319794"/>
              <a:gd name="connsiteY1" fmla="*/ 0 h 2750782"/>
              <a:gd name="connsiteX2" fmla="*/ 4319794 w 4319794"/>
              <a:gd name="connsiteY2" fmla="*/ 65909 h 2750782"/>
              <a:gd name="connsiteX3" fmla="*/ 4319794 w 4319794"/>
              <a:gd name="connsiteY3" fmla="*/ 2684873 h 2750782"/>
              <a:gd name="connsiteX4" fmla="*/ 4253885 w 4319794"/>
              <a:gd name="connsiteY4" fmla="*/ 2750782 h 2750782"/>
              <a:gd name="connsiteX5" fmla="*/ 65909 w 4319794"/>
              <a:gd name="connsiteY5" fmla="*/ 2750782 h 2750782"/>
              <a:gd name="connsiteX6" fmla="*/ 0 w 4319794"/>
              <a:gd name="connsiteY6" fmla="*/ 2684873 h 2750782"/>
              <a:gd name="connsiteX7" fmla="*/ 0 w 4319794"/>
              <a:gd name="connsiteY7" fmla="*/ 65909 h 2750782"/>
              <a:gd name="connsiteX8" fmla="*/ 65909 w 4319794"/>
              <a:gd name="connsiteY8" fmla="*/ 0 h 2750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19794" h="2750782">
                <a:moveTo>
                  <a:pt x="65909" y="0"/>
                </a:moveTo>
                <a:lnTo>
                  <a:pt x="4253885" y="0"/>
                </a:lnTo>
                <a:cubicBezTo>
                  <a:pt x="4290286" y="0"/>
                  <a:pt x="4319794" y="29508"/>
                  <a:pt x="4319794" y="65909"/>
                </a:cubicBezTo>
                <a:lnTo>
                  <a:pt x="4319794" y="2684873"/>
                </a:lnTo>
                <a:cubicBezTo>
                  <a:pt x="4319794" y="2721274"/>
                  <a:pt x="4290286" y="2750782"/>
                  <a:pt x="4253885" y="2750782"/>
                </a:cubicBezTo>
                <a:lnTo>
                  <a:pt x="65909" y="2750782"/>
                </a:lnTo>
                <a:cubicBezTo>
                  <a:pt x="29508" y="2750782"/>
                  <a:pt x="0" y="2721274"/>
                  <a:pt x="0" y="2684873"/>
                </a:cubicBezTo>
                <a:lnTo>
                  <a:pt x="0" y="65909"/>
                </a:lnTo>
                <a:cubicBezTo>
                  <a:pt x="0" y="29508"/>
                  <a:pt x="29508" y="0"/>
                  <a:pt x="6590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-545469" y="1459863"/>
            <a:ext cx="3026794" cy="3925877"/>
          </a:xfrm>
          <a:custGeom>
            <a:avLst/>
            <a:gdLst>
              <a:gd name="connsiteX0" fmla="*/ 72522 w 3026794"/>
              <a:gd name="connsiteY0" fmla="*/ 0 h 3925877"/>
              <a:gd name="connsiteX1" fmla="*/ 2954272 w 3026794"/>
              <a:gd name="connsiteY1" fmla="*/ 0 h 3925877"/>
              <a:gd name="connsiteX2" fmla="*/ 3026794 w 3026794"/>
              <a:gd name="connsiteY2" fmla="*/ 72522 h 3925877"/>
              <a:gd name="connsiteX3" fmla="*/ 3026794 w 3026794"/>
              <a:gd name="connsiteY3" fmla="*/ 3853355 h 3925877"/>
              <a:gd name="connsiteX4" fmla="*/ 2954272 w 3026794"/>
              <a:gd name="connsiteY4" fmla="*/ 3925877 h 3925877"/>
              <a:gd name="connsiteX5" fmla="*/ 72522 w 3026794"/>
              <a:gd name="connsiteY5" fmla="*/ 3925877 h 3925877"/>
              <a:gd name="connsiteX6" fmla="*/ 0 w 3026794"/>
              <a:gd name="connsiteY6" fmla="*/ 3853355 h 3925877"/>
              <a:gd name="connsiteX7" fmla="*/ 0 w 3026794"/>
              <a:gd name="connsiteY7" fmla="*/ 72522 h 3925877"/>
              <a:gd name="connsiteX8" fmla="*/ 72522 w 3026794"/>
              <a:gd name="connsiteY8" fmla="*/ 0 h 392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6794" h="3925877">
                <a:moveTo>
                  <a:pt x="72522" y="0"/>
                </a:moveTo>
                <a:lnTo>
                  <a:pt x="2954272" y="0"/>
                </a:lnTo>
                <a:cubicBezTo>
                  <a:pt x="2994325" y="0"/>
                  <a:pt x="3026794" y="32469"/>
                  <a:pt x="3026794" y="72522"/>
                </a:cubicBezTo>
                <a:lnTo>
                  <a:pt x="3026794" y="3853355"/>
                </a:lnTo>
                <a:cubicBezTo>
                  <a:pt x="3026794" y="3893408"/>
                  <a:pt x="2994325" y="3925877"/>
                  <a:pt x="2954272" y="3925877"/>
                </a:cubicBezTo>
                <a:lnTo>
                  <a:pt x="72522" y="3925877"/>
                </a:lnTo>
                <a:cubicBezTo>
                  <a:pt x="32469" y="3925877"/>
                  <a:pt x="0" y="3893408"/>
                  <a:pt x="0" y="3853355"/>
                </a:cubicBezTo>
                <a:lnTo>
                  <a:pt x="0" y="72522"/>
                </a:lnTo>
                <a:cubicBezTo>
                  <a:pt x="0" y="32469"/>
                  <a:pt x="32469" y="0"/>
                  <a:pt x="7252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402286" y="1161715"/>
            <a:ext cx="4789714" cy="4515186"/>
          </a:xfrm>
          <a:custGeom>
            <a:avLst/>
            <a:gdLst>
              <a:gd name="connsiteX0" fmla="*/ 0 w 3628554"/>
              <a:gd name="connsiteY0" fmla="*/ 0 h 4515186"/>
              <a:gd name="connsiteX1" fmla="*/ 3628554 w 3628554"/>
              <a:gd name="connsiteY1" fmla="*/ 0 h 4515186"/>
              <a:gd name="connsiteX2" fmla="*/ 3628554 w 3628554"/>
              <a:gd name="connsiteY2" fmla="*/ 4515186 h 4515186"/>
              <a:gd name="connsiteX3" fmla="*/ 0 w 3628554"/>
              <a:gd name="connsiteY3" fmla="*/ 4515186 h 4515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8554" h="4515186">
                <a:moveTo>
                  <a:pt x="0" y="0"/>
                </a:moveTo>
                <a:lnTo>
                  <a:pt x="3628554" y="0"/>
                </a:lnTo>
                <a:lnTo>
                  <a:pt x="3628554" y="4515186"/>
                </a:lnTo>
                <a:lnTo>
                  <a:pt x="0" y="45151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747434" y="1607723"/>
            <a:ext cx="6683686" cy="3786307"/>
          </a:xfrm>
          <a:custGeom>
            <a:avLst/>
            <a:gdLst>
              <a:gd name="connsiteX0" fmla="*/ 0 w 6683686"/>
              <a:gd name="connsiteY0" fmla="*/ 0 h 3786307"/>
              <a:gd name="connsiteX1" fmla="*/ 6683686 w 6683686"/>
              <a:gd name="connsiteY1" fmla="*/ 0 h 3786307"/>
              <a:gd name="connsiteX2" fmla="*/ 6683686 w 6683686"/>
              <a:gd name="connsiteY2" fmla="*/ 3786307 h 3786307"/>
              <a:gd name="connsiteX3" fmla="*/ 0 w 6683686"/>
              <a:gd name="connsiteY3" fmla="*/ 3786307 h 3786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3686" h="3786307">
                <a:moveTo>
                  <a:pt x="0" y="0"/>
                </a:moveTo>
                <a:lnTo>
                  <a:pt x="6683686" y="0"/>
                </a:lnTo>
                <a:lnTo>
                  <a:pt x="6683686" y="3786307"/>
                </a:lnTo>
                <a:lnTo>
                  <a:pt x="0" y="37863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421090" y="1341230"/>
            <a:ext cx="5757863" cy="3271837"/>
          </a:xfrm>
          <a:custGeom>
            <a:avLst/>
            <a:gdLst>
              <a:gd name="connsiteX0" fmla="*/ 0 w 5757863"/>
              <a:gd name="connsiteY0" fmla="*/ 0 h 3271837"/>
              <a:gd name="connsiteX1" fmla="*/ 5757863 w 5757863"/>
              <a:gd name="connsiteY1" fmla="*/ 0 h 3271837"/>
              <a:gd name="connsiteX2" fmla="*/ 5757863 w 5757863"/>
              <a:gd name="connsiteY2" fmla="*/ 3271837 h 3271837"/>
              <a:gd name="connsiteX3" fmla="*/ 0 w 5757863"/>
              <a:gd name="connsiteY3" fmla="*/ 3271837 h 327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57863" h="3271837">
                <a:moveTo>
                  <a:pt x="0" y="0"/>
                </a:moveTo>
                <a:lnTo>
                  <a:pt x="5757863" y="0"/>
                </a:lnTo>
                <a:lnTo>
                  <a:pt x="5757863" y="3271837"/>
                </a:lnTo>
                <a:lnTo>
                  <a:pt x="0" y="32718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453053" y="2793859"/>
            <a:ext cx="1590675" cy="1957388"/>
          </a:xfrm>
          <a:custGeom>
            <a:avLst/>
            <a:gdLst>
              <a:gd name="connsiteX0" fmla="*/ 0 w 1590675"/>
              <a:gd name="connsiteY0" fmla="*/ 0 h 1957388"/>
              <a:gd name="connsiteX1" fmla="*/ 1590675 w 1590675"/>
              <a:gd name="connsiteY1" fmla="*/ 0 h 1957388"/>
              <a:gd name="connsiteX2" fmla="*/ 1590675 w 1590675"/>
              <a:gd name="connsiteY2" fmla="*/ 1957388 h 1957388"/>
              <a:gd name="connsiteX3" fmla="*/ 0 w 1590675"/>
              <a:gd name="connsiteY3" fmla="*/ 1957388 h 195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0675" h="1957388">
                <a:moveTo>
                  <a:pt x="0" y="0"/>
                </a:moveTo>
                <a:lnTo>
                  <a:pt x="1590675" y="0"/>
                </a:lnTo>
                <a:lnTo>
                  <a:pt x="1590675" y="1957388"/>
                </a:lnTo>
                <a:lnTo>
                  <a:pt x="0" y="19573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924334" y="4021679"/>
            <a:ext cx="1957388" cy="1590675"/>
          </a:xfrm>
          <a:custGeom>
            <a:avLst/>
            <a:gdLst>
              <a:gd name="connsiteX0" fmla="*/ 0 w 1957388"/>
              <a:gd name="connsiteY0" fmla="*/ 0 h 1590675"/>
              <a:gd name="connsiteX1" fmla="*/ 1957388 w 1957388"/>
              <a:gd name="connsiteY1" fmla="*/ 0 h 1590675"/>
              <a:gd name="connsiteX2" fmla="*/ 1957388 w 1957388"/>
              <a:gd name="connsiteY2" fmla="*/ 1590675 h 1590675"/>
              <a:gd name="connsiteX3" fmla="*/ 0 w 1957388"/>
              <a:gd name="connsiteY3" fmla="*/ 1590675 h 159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7388" h="1590675">
                <a:moveTo>
                  <a:pt x="0" y="0"/>
                </a:moveTo>
                <a:lnTo>
                  <a:pt x="1957388" y="0"/>
                </a:lnTo>
                <a:lnTo>
                  <a:pt x="1957388" y="1590675"/>
                </a:lnTo>
                <a:lnTo>
                  <a:pt x="0" y="15906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09602" y="1611087"/>
            <a:ext cx="5210625" cy="3620436"/>
          </a:xfrm>
          <a:custGeom>
            <a:avLst/>
            <a:gdLst>
              <a:gd name="connsiteX0" fmla="*/ 0 w 5210625"/>
              <a:gd name="connsiteY0" fmla="*/ 0 h 3620436"/>
              <a:gd name="connsiteX1" fmla="*/ 5210625 w 5210625"/>
              <a:gd name="connsiteY1" fmla="*/ 0 h 3620436"/>
              <a:gd name="connsiteX2" fmla="*/ 5210625 w 5210625"/>
              <a:gd name="connsiteY2" fmla="*/ 3620436 h 3620436"/>
              <a:gd name="connsiteX3" fmla="*/ 0 w 5210625"/>
              <a:gd name="connsiteY3" fmla="*/ 3620436 h 362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0625" h="3620436">
                <a:moveTo>
                  <a:pt x="0" y="0"/>
                </a:moveTo>
                <a:lnTo>
                  <a:pt x="5210625" y="0"/>
                </a:lnTo>
                <a:lnTo>
                  <a:pt x="5210625" y="3620436"/>
                </a:lnTo>
                <a:lnTo>
                  <a:pt x="0" y="362043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414329"/>
            <a:ext cx="6589486" cy="4013953"/>
          </a:xfrm>
          <a:custGeom>
            <a:avLst/>
            <a:gdLst>
              <a:gd name="connsiteX0" fmla="*/ 0 w 4876800"/>
              <a:gd name="connsiteY0" fmla="*/ 0 h 4013953"/>
              <a:gd name="connsiteX1" fmla="*/ 4876800 w 4876800"/>
              <a:gd name="connsiteY1" fmla="*/ 0 h 4013953"/>
              <a:gd name="connsiteX2" fmla="*/ 4876800 w 4876800"/>
              <a:gd name="connsiteY2" fmla="*/ 4013953 h 4013953"/>
              <a:gd name="connsiteX3" fmla="*/ 0 w 4876800"/>
              <a:gd name="connsiteY3" fmla="*/ 4013953 h 4013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6800" h="4013953">
                <a:moveTo>
                  <a:pt x="0" y="0"/>
                </a:moveTo>
                <a:lnTo>
                  <a:pt x="4876800" y="0"/>
                </a:lnTo>
                <a:lnTo>
                  <a:pt x="4876800" y="4013953"/>
                </a:lnTo>
                <a:lnTo>
                  <a:pt x="0" y="401395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54717" y="2409371"/>
            <a:ext cx="5312934" cy="4448629"/>
          </a:xfrm>
          <a:custGeom>
            <a:avLst/>
            <a:gdLst>
              <a:gd name="connsiteX0" fmla="*/ 0 w 6017227"/>
              <a:gd name="connsiteY0" fmla="*/ 0 h 4118865"/>
              <a:gd name="connsiteX1" fmla="*/ 6017227 w 6017227"/>
              <a:gd name="connsiteY1" fmla="*/ 0 h 4118865"/>
              <a:gd name="connsiteX2" fmla="*/ 6017227 w 6017227"/>
              <a:gd name="connsiteY2" fmla="*/ 4118865 h 4118865"/>
              <a:gd name="connsiteX3" fmla="*/ 0 w 6017227"/>
              <a:gd name="connsiteY3" fmla="*/ 4118865 h 4118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7227" h="4118865">
                <a:moveTo>
                  <a:pt x="0" y="0"/>
                </a:moveTo>
                <a:lnTo>
                  <a:pt x="6017227" y="0"/>
                </a:lnTo>
                <a:lnTo>
                  <a:pt x="6017227" y="4118865"/>
                </a:lnTo>
                <a:lnTo>
                  <a:pt x="0" y="41188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569231" y="0"/>
            <a:ext cx="5312934" cy="2093686"/>
          </a:xfrm>
          <a:custGeom>
            <a:avLst/>
            <a:gdLst>
              <a:gd name="connsiteX0" fmla="*/ 0 w 6017227"/>
              <a:gd name="connsiteY0" fmla="*/ 0 h 4118865"/>
              <a:gd name="connsiteX1" fmla="*/ 6017227 w 6017227"/>
              <a:gd name="connsiteY1" fmla="*/ 0 h 4118865"/>
              <a:gd name="connsiteX2" fmla="*/ 6017227 w 6017227"/>
              <a:gd name="connsiteY2" fmla="*/ 4118865 h 4118865"/>
              <a:gd name="connsiteX3" fmla="*/ 0 w 6017227"/>
              <a:gd name="connsiteY3" fmla="*/ 4118865 h 4118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7227" h="4118865">
                <a:moveTo>
                  <a:pt x="0" y="0"/>
                </a:moveTo>
                <a:lnTo>
                  <a:pt x="6017227" y="0"/>
                </a:lnTo>
                <a:lnTo>
                  <a:pt x="6017227" y="4118865"/>
                </a:lnTo>
                <a:lnTo>
                  <a:pt x="0" y="41188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2425" y="1168400"/>
            <a:ext cx="3170460" cy="4508500"/>
          </a:xfrm>
          <a:custGeom>
            <a:avLst/>
            <a:gdLst>
              <a:gd name="connsiteX0" fmla="*/ 0 w 3744664"/>
              <a:gd name="connsiteY0" fmla="*/ 0 h 4508500"/>
              <a:gd name="connsiteX1" fmla="*/ 3744664 w 3744664"/>
              <a:gd name="connsiteY1" fmla="*/ 0 h 4508500"/>
              <a:gd name="connsiteX2" fmla="*/ 3744664 w 3744664"/>
              <a:gd name="connsiteY2" fmla="*/ 4508500 h 4508500"/>
              <a:gd name="connsiteX3" fmla="*/ 0 w 3744664"/>
              <a:gd name="connsiteY3" fmla="*/ 4508500 h 450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4664" h="4508500">
                <a:moveTo>
                  <a:pt x="0" y="0"/>
                </a:moveTo>
                <a:lnTo>
                  <a:pt x="3744664" y="0"/>
                </a:lnTo>
                <a:lnTo>
                  <a:pt x="3744664" y="4508500"/>
                </a:lnTo>
                <a:lnTo>
                  <a:pt x="0" y="45085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82172" y="1"/>
            <a:ext cx="3121932" cy="3251200"/>
          </a:xfrm>
          <a:custGeom>
            <a:avLst/>
            <a:gdLst>
              <a:gd name="connsiteX0" fmla="*/ 0 w 4065431"/>
              <a:gd name="connsiteY0" fmla="*/ 0 h 5676900"/>
              <a:gd name="connsiteX1" fmla="*/ 4065431 w 4065431"/>
              <a:gd name="connsiteY1" fmla="*/ 0 h 5676900"/>
              <a:gd name="connsiteX2" fmla="*/ 4065431 w 4065431"/>
              <a:gd name="connsiteY2" fmla="*/ 5676900 h 5676900"/>
              <a:gd name="connsiteX3" fmla="*/ 0 w 4065431"/>
              <a:gd name="connsiteY3" fmla="*/ 5676900 h 567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5431" h="5676900">
                <a:moveTo>
                  <a:pt x="0" y="0"/>
                </a:moveTo>
                <a:lnTo>
                  <a:pt x="4065431" y="0"/>
                </a:lnTo>
                <a:lnTo>
                  <a:pt x="4065431" y="5676900"/>
                </a:lnTo>
                <a:lnTo>
                  <a:pt x="0" y="5676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93061" y="3439886"/>
            <a:ext cx="3120568" cy="2722789"/>
          </a:xfrm>
          <a:custGeom>
            <a:avLst/>
            <a:gdLst>
              <a:gd name="connsiteX0" fmla="*/ 0 w 4065431"/>
              <a:gd name="connsiteY0" fmla="*/ 0 h 5676900"/>
              <a:gd name="connsiteX1" fmla="*/ 4065431 w 4065431"/>
              <a:gd name="connsiteY1" fmla="*/ 0 h 5676900"/>
              <a:gd name="connsiteX2" fmla="*/ 4065431 w 4065431"/>
              <a:gd name="connsiteY2" fmla="*/ 5676900 h 5676900"/>
              <a:gd name="connsiteX3" fmla="*/ 0 w 4065431"/>
              <a:gd name="connsiteY3" fmla="*/ 5676900 h 567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5431" h="5676900">
                <a:moveTo>
                  <a:pt x="0" y="0"/>
                </a:moveTo>
                <a:lnTo>
                  <a:pt x="4065431" y="0"/>
                </a:lnTo>
                <a:lnTo>
                  <a:pt x="4065431" y="5676900"/>
                </a:lnTo>
                <a:lnTo>
                  <a:pt x="0" y="5676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749141" y="2685142"/>
            <a:ext cx="4992916" cy="3664858"/>
          </a:xfrm>
          <a:custGeom>
            <a:avLst/>
            <a:gdLst>
              <a:gd name="connsiteX0" fmla="*/ 0 w 4992916"/>
              <a:gd name="connsiteY0" fmla="*/ 0 h 3664858"/>
              <a:gd name="connsiteX1" fmla="*/ 4992916 w 4992916"/>
              <a:gd name="connsiteY1" fmla="*/ 0 h 3664858"/>
              <a:gd name="connsiteX2" fmla="*/ 4992916 w 4992916"/>
              <a:gd name="connsiteY2" fmla="*/ 3664858 h 3664858"/>
              <a:gd name="connsiteX3" fmla="*/ 0 w 4992916"/>
              <a:gd name="connsiteY3" fmla="*/ 3664858 h 3664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92916" h="3664858">
                <a:moveTo>
                  <a:pt x="0" y="0"/>
                </a:moveTo>
                <a:lnTo>
                  <a:pt x="4992916" y="0"/>
                </a:lnTo>
                <a:lnTo>
                  <a:pt x="4992916" y="3664858"/>
                </a:lnTo>
                <a:lnTo>
                  <a:pt x="0" y="366485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233886" y="595086"/>
            <a:ext cx="3374571" cy="2721428"/>
          </a:xfrm>
          <a:custGeom>
            <a:avLst/>
            <a:gdLst>
              <a:gd name="connsiteX0" fmla="*/ 0 w 4992916"/>
              <a:gd name="connsiteY0" fmla="*/ 0 h 3664858"/>
              <a:gd name="connsiteX1" fmla="*/ 4992916 w 4992916"/>
              <a:gd name="connsiteY1" fmla="*/ 0 h 3664858"/>
              <a:gd name="connsiteX2" fmla="*/ 4992916 w 4992916"/>
              <a:gd name="connsiteY2" fmla="*/ 3664858 h 3664858"/>
              <a:gd name="connsiteX3" fmla="*/ 0 w 4992916"/>
              <a:gd name="connsiteY3" fmla="*/ 3664858 h 3664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92916" h="3664858">
                <a:moveTo>
                  <a:pt x="0" y="0"/>
                </a:moveTo>
                <a:lnTo>
                  <a:pt x="4992916" y="0"/>
                </a:lnTo>
                <a:lnTo>
                  <a:pt x="4992916" y="3664858"/>
                </a:lnTo>
                <a:lnTo>
                  <a:pt x="0" y="366485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09939" y="1150544"/>
            <a:ext cx="4360009" cy="4412343"/>
          </a:xfrm>
          <a:custGeom>
            <a:avLst/>
            <a:gdLst>
              <a:gd name="connsiteX0" fmla="*/ 0 w 4360009"/>
              <a:gd name="connsiteY0" fmla="*/ 0 h 4412343"/>
              <a:gd name="connsiteX1" fmla="*/ 4360009 w 4360009"/>
              <a:gd name="connsiteY1" fmla="*/ 0 h 4412343"/>
              <a:gd name="connsiteX2" fmla="*/ 4360009 w 4360009"/>
              <a:gd name="connsiteY2" fmla="*/ 4412343 h 4412343"/>
              <a:gd name="connsiteX3" fmla="*/ 0 w 4360009"/>
              <a:gd name="connsiteY3" fmla="*/ 4412343 h 441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0009" h="4412343">
                <a:moveTo>
                  <a:pt x="0" y="0"/>
                </a:moveTo>
                <a:lnTo>
                  <a:pt x="4360009" y="0"/>
                </a:lnTo>
                <a:lnTo>
                  <a:pt x="4360009" y="4412343"/>
                </a:lnTo>
                <a:lnTo>
                  <a:pt x="0" y="44123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325490" y="617195"/>
            <a:ext cx="3727718" cy="5638800"/>
          </a:xfrm>
          <a:custGeom>
            <a:avLst/>
            <a:gdLst>
              <a:gd name="connsiteX0" fmla="*/ 0 w 3727718"/>
              <a:gd name="connsiteY0" fmla="*/ 0 h 5638800"/>
              <a:gd name="connsiteX1" fmla="*/ 3727718 w 3727718"/>
              <a:gd name="connsiteY1" fmla="*/ 0 h 5638800"/>
              <a:gd name="connsiteX2" fmla="*/ 3727718 w 3727718"/>
              <a:gd name="connsiteY2" fmla="*/ 5638800 h 5638800"/>
              <a:gd name="connsiteX3" fmla="*/ 0 w 3727718"/>
              <a:gd name="connsiteY3" fmla="*/ 563880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7718" h="5638800">
                <a:moveTo>
                  <a:pt x="0" y="0"/>
                </a:moveTo>
                <a:lnTo>
                  <a:pt x="3727718" y="0"/>
                </a:lnTo>
                <a:lnTo>
                  <a:pt x="3727718" y="5638800"/>
                </a:lnTo>
                <a:lnTo>
                  <a:pt x="0" y="5638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0478390" y="598145"/>
            <a:ext cx="1713610" cy="5638800"/>
          </a:xfrm>
          <a:custGeom>
            <a:avLst/>
            <a:gdLst>
              <a:gd name="connsiteX0" fmla="*/ 0 w 3727718"/>
              <a:gd name="connsiteY0" fmla="*/ 0 h 5638800"/>
              <a:gd name="connsiteX1" fmla="*/ 3727718 w 3727718"/>
              <a:gd name="connsiteY1" fmla="*/ 0 h 5638800"/>
              <a:gd name="connsiteX2" fmla="*/ 3727718 w 3727718"/>
              <a:gd name="connsiteY2" fmla="*/ 5638800 h 5638800"/>
              <a:gd name="connsiteX3" fmla="*/ 0 w 3727718"/>
              <a:gd name="connsiteY3" fmla="*/ 563880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7718" h="5638800">
                <a:moveTo>
                  <a:pt x="0" y="0"/>
                </a:moveTo>
                <a:lnTo>
                  <a:pt x="3727718" y="0"/>
                </a:lnTo>
                <a:lnTo>
                  <a:pt x="3727718" y="5638800"/>
                </a:lnTo>
                <a:lnTo>
                  <a:pt x="0" y="5638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393689" y="831850"/>
            <a:ext cx="3727718" cy="5082490"/>
          </a:xfrm>
          <a:custGeom>
            <a:avLst/>
            <a:gdLst>
              <a:gd name="connsiteX0" fmla="*/ 0 w 3727718"/>
              <a:gd name="connsiteY0" fmla="*/ 0 h 5638800"/>
              <a:gd name="connsiteX1" fmla="*/ 3727718 w 3727718"/>
              <a:gd name="connsiteY1" fmla="*/ 0 h 5638800"/>
              <a:gd name="connsiteX2" fmla="*/ 3727718 w 3727718"/>
              <a:gd name="connsiteY2" fmla="*/ 5638800 h 5638800"/>
              <a:gd name="connsiteX3" fmla="*/ 0 w 3727718"/>
              <a:gd name="connsiteY3" fmla="*/ 563880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7718" h="5638800">
                <a:moveTo>
                  <a:pt x="0" y="0"/>
                </a:moveTo>
                <a:lnTo>
                  <a:pt x="3727718" y="0"/>
                </a:lnTo>
                <a:lnTo>
                  <a:pt x="3727718" y="5638800"/>
                </a:lnTo>
                <a:lnTo>
                  <a:pt x="0" y="5638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5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20E49-3FA4-4E47-9B0B-E0D5534B4CBE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9E57A-8BBD-4CA1-B3CF-9336033BC59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460374" y="4528457"/>
            <a:ext cx="2129955" cy="1899150"/>
          </a:xfrm>
          <a:prstGeom prst="rect">
            <a:avLst/>
          </a:prstGeom>
          <a:solidFill>
            <a:srgbClr val="B5B1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1422204"/>
            <a:ext cx="69053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spc="600" dirty="0">
                <a:solidFill>
                  <a:srgbClr val="504D36"/>
                </a:solidFill>
                <a:latin typeface="Perpetua" pitchFamily="50" charset="0"/>
                <a:ea typeface="思源黑体 CN Medium" panose="020B0600000000000000" charset="-122"/>
              </a:rPr>
              <a:t>資料庫期中專題</a:t>
            </a:r>
            <a:endParaRPr lang="en-US" altLang="zh-TW" sz="4000" spc="600" dirty="0">
              <a:solidFill>
                <a:srgbClr val="504D36"/>
              </a:solidFill>
              <a:latin typeface="Perpetua" pitchFamily="50" charset="0"/>
              <a:ea typeface="思源黑体 CN Medium" panose="020B0600000000000000" charset="-122"/>
            </a:endParaRPr>
          </a:p>
          <a:p>
            <a:pPr algn="ctr"/>
            <a:r>
              <a:rPr lang="zh-TW" altLang="en-US" sz="4000" spc="600" dirty="0">
                <a:solidFill>
                  <a:srgbClr val="504D36"/>
                </a:solidFill>
                <a:latin typeface="Perpetua" pitchFamily="50" charset="0"/>
                <a:ea typeface="思源黑体 CN Medium" panose="020B0600000000000000" charset="-122"/>
              </a:rPr>
              <a:t>資料庫期末專題題目四選一 </a:t>
            </a:r>
            <a:r>
              <a:rPr lang="en-US" altLang="zh-TW" sz="4000" spc="600" dirty="0">
                <a:solidFill>
                  <a:srgbClr val="504D36"/>
                </a:solidFill>
                <a:latin typeface="Perpetua" pitchFamily="50" charset="0"/>
                <a:ea typeface="思源黑体 CN Medium" panose="020B0600000000000000" charset="-122"/>
              </a:rPr>
              <a:t>( </a:t>
            </a:r>
            <a:r>
              <a:rPr lang="zh-TW" altLang="en-US" sz="4000" spc="600" dirty="0">
                <a:solidFill>
                  <a:srgbClr val="504D36"/>
                </a:solidFill>
                <a:latin typeface="Perpetua" pitchFamily="50" charset="0"/>
                <a:ea typeface="思源黑体 CN Medium" panose="020B0600000000000000" charset="-122"/>
              </a:rPr>
              <a:t>第六題</a:t>
            </a:r>
            <a:r>
              <a:rPr lang="en-US" altLang="zh-TW" sz="4000" spc="600" dirty="0">
                <a:solidFill>
                  <a:srgbClr val="504D36"/>
                </a:solidFill>
                <a:latin typeface="Perpetua" pitchFamily="50" charset="0"/>
                <a:ea typeface="思源黑体 CN Medium" panose="020B0600000000000000" charset="-122"/>
              </a:rPr>
              <a:t>)</a:t>
            </a:r>
            <a:endParaRPr lang="en-US" sz="4000" spc="600" dirty="0">
              <a:solidFill>
                <a:srgbClr val="504D36"/>
              </a:solidFill>
              <a:latin typeface="Perpetua" pitchFamily="50" charset="0"/>
              <a:ea typeface="思源黑体 CN Medium" panose="020B0600000000000000" charset="-122"/>
            </a:endParaRPr>
          </a:p>
        </p:txBody>
      </p:sp>
      <p:sp>
        <p:nvSpPr>
          <p:cNvPr id="3" name="AutoShape 2" descr="blob:https://web.whatsapp.com/1e419f75-ff24-4217-b2f2-cdb7101ad12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2766386" y="4881798"/>
            <a:ext cx="470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pc="600" dirty="0">
                <a:solidFill>
                  <a:srgbClr val="504D36"/>
                </a:solidFill>
                <a:latin typeface="Roboto" panose="02000000000000000000"/>
                <a:ea typeface="Roboto" panose="02000000000000000000" pitchFamily="2" charset="0"/>
              </a:rPr>
              <a:t>S08210026</a:t>
            </a:r>
            <a:r>
              <a:rPr lang="zh-TW" altLang="en-US" spc="600" dirty="0">
                <a:solidFill>
                  <a:srgbClr val="504D36"/>
                </a:solidFill>
                <a:latin typeface="Roboto" panose="02000000000000000000"/>
                <a:ea typeface="Roboto" panose="02000000000000000000" pitchFamily="2" charset="0"/>
              </a:rPr>
              <a:t> 數創</a:t>
            </a:r>
            <a:r>
              <a:rPr lang="en-US" altLang="zh-TW" spc="600" dirty="0">
                <a:solidFill>
                  <a:srgbClr val="504D36"/>
                </a:solidFill>
                <a:latin typeface="Roboto" panose="02000000000000000000"/>
                <a:ea typeface="Roboto" panose="02000000000000000000" pitchFamily="2" charset="0"/>
              </a:rPr>
              <a:t>3</a:t>
            </a:r>
            <a:r>
              <a:rPr lang="zh-TW" altLang="en-US" spc="600" dirty="0">
                <a:solidFill>
                  <a:srgbClr val="504D36"/>
                </a:solidFill>
                <a:latin typeface="Roboto" panose="02000000000000000000"/>
                <a:ea typeface="Roboto" panose="02000000000000000000" pitchFamily="2" charset="0"/>
              </a:rPr>
              <a:t> 許永紳</a:t>
            </a:r>
            <a:endParaRPr lang="en-US" spc="600" dirty="0">
              <a:solidFill>
                <a:srgbClr val="504D36"/>
              </a:solidFill>
              <a:latin typeface="Roboto" panose="02000000000000000000"/>
              <a:ea typeface="Roboto" panose="02000000000000000000" pitchFamily="2" charset="0"/>
            </a:endParaRPr>
          </a:p>
        </p:txBody>
      </p:sp>
      <p:pic>
        <p:nvPicPr>
          <p:cNvPr id="4" name="图片占位符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435" y="523917"/>
            <a:ext cx="4737100" cy="632832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75543" y="0"/>
            <a:ext cx="6095998" cy="6858000"/>
          </a:xfrm>
          <a:prstGeom prst="rect">
            <a:avLst/>
          </a:prstGeom>
          <a:solidFill>
            <a:srgbClr val="B5B1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925324" y="2921168"/>
            <a:ext cx="39299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300" dirty="0">
                <a:solidFill>
                  <a:srgbClr val="504D36"/>
                </a:solidFill>
                <a:latin typeface="Perpetua" pitchFamily="18" charset="0"/>
              </a:rPr>
              <a:t>Thank You.</a:t>
            </a:r>
          </a:p>
        </p:txBody>
      </p:sp>
      <p:pic>
        <p:nvPicPr>
          <p:cNvPr id="24" name="图片占位符 23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图片占位符 12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5715000" y="0"/>
            <a:ext cx="6533243" cy="6857999"/>
          </a:xfrm>
          <a:prstGeom prst="rect">
            <a:avLst/>
          </a:prstGeom>
          <a:solidFill>
            <a:srgbClr val="B5B1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15122" y="425636"/>
            <a:ext cx="48998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spc="300" dirty="0">
                <a:solidFill>
                  <a:srgbClr val="504D36"/>
                </a:solidFill>
                <a:latin typeface="Perpetua" pitchFamily="18" charset="0"/>
              </a:rPr>
              <a:t>ER-MODEL</a:t>
            </a:r>
            <a:endParaRPr lang="en-US" sz="6000" spc="300" dirty="0">
              <a:solidFill>
                <a:srgbClr val="504D36"/>
              </a:solidFill>
              <a:latin typeface="Perpetua" pitchFamily="18" charset="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637E56D2-CF2F-4B13-9852-6E1AD1629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126" y="1441303"/>
            <a:ext cx="9878454" cy="499106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153275" y="1628776"/>
            <a:ext cx="3514724" cy="5229224"/>
          </a:xfrm>
          <a:prstGeom prst="rect">
            <a:avLst/>
          </a:prstGeom>
          <a:solidFill>
            <a:srgbClr val="B5B1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99612" y="1495615"/>
            <a:ext cx="67188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spc="300" dirty="0">
                <a:solidFill>
                  <a:srgbClr val="504D36"/>
                </a:solidFill>
                <a:latin typeface="Perpetua" pitchFamily="18" charset="0"/>
              </a:rPr>
              <a:t>使用的開發軟件</a:t>
            </a:r>
            <a:endParaRPr lang="en-US" sz="6000" spc="300" dirty="0">
              <a:solidFill>
                <a:srgbClr val="504D36"/>
              </a:solidFill>
              <a:latin typeface="Perpet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8203" y="3078782"/>
            <a:ext cx="4092787" cy="1487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TW" sz="3200" dirty="0">
                <a:solidFill>
                  <a:srgbClr val="504D36"/>
                </a:solidFill>
                <a:latin typeface="Roboto" panose="02000000000000000000"/>
                <a:ea typeface="Roboto" panose="02000000000000000000" pitchFamily="2" charset="0"/>
              </a:rPr>
              <a:t>1.MySQL Workbench</a:t>
            </a:r>
          </a:p>
          <a:p>
            <a:pPr algn="just">
              <a:lnSpc>
                <a:spcPct val="150000"/>
              </a:lnSpc>
            </a:pPr>
            <a:r>
              <a:rPr lang="en-US" altLang="zh-TW" sz="3200" dirty="0">
                <a:solidFill>
                  <a:srgbClr val="504D36"/>
                </a:solidFill>
                <a:latin typeface="Roboto" panose="02000000000000000000"/>
                <a:ea typeface="Roboto" panose="02000000000000000000" pitchFamily="2" charset="0"/>
              </a:rPr>
              <a:t>2.Android studio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615101" y="-448131"/>
            <a:ext cx="1345066" cy="277587"/>
            <a:chOff x="2163536" y="965198"/>
            <a:chExt cx="1345066" cy="277587"/>
          </a:xfrm>
        </p:grpSpPr>
        <p:sp>
          <p:nvSpPr>
            <p:cNvPr id="3" name="Oval 2"/>
            <p:cNvSpPr/>
            <p:nvPr/>
          </p:nvSpPr>
          <p:spPr>
            <a:xfrm>
              <a:off x="2163536" y="965200"/>
              <a:ext cx="277585" cy="277585"/>
            </a:xfrm>
            <a:prstGeom prst="ellipse">
              <a:avLst/>
            </a:prstGeom>
            <a:solidFill>
              <a:srgbClr val="504D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2514601" y="965199"/>
              <a:ext cx="277585" cy="277585"/>
            </a:xfrm>
            <a:prstGeom prst="ellipse">
              <a:avLst/>
            </a:prstGeom>
            <a:solidFill>
              <a:srgbClr val="B5B1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2881994" y="965200"/>
              <a:ext cx="277585" cy="277585"/>
            </a:xfrm>
            <a:prstGeom prst="ellipse">
              <a:avLst/>
            </a:prstGeom>
            <a:solidFill>
              <a:srgbClr val="CBBA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3231017" y="965198"/>
              <a:ext cx="277585" cy="277585"/>
            </a:xfrm>
            <a:prstGeom prst="ellipse">
              <a:avLst/>
            </a:prstGeom>
            <a:solidFill>
              <a:srgbClr val="D9CD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336549" y="276225"/>
            <a:ext cx="1101725" cy="982340"/>
          </a:xfrm>
          <a:prstGeom prst="rect">
            <a:avLst/>
          </a:prstGeom>
          <a:solidFill>
            <a:srgbClr val="B5B1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72498" y="6470589"/>
            <a:ext cx="47084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spc="600" dirty="0">
                <a:solidFill>
                  <a:srgbClr val="504D36"/>
                </a:solidFill>
                <a:latin typeface="Roboto" panose="02000000000000000000"/>
                <a:ea typeface="Roboto" panose="02000000000000000000" pitchFamily="2" charset="0"/>
              </a:rPr>
              <a:t>Minimalist PowerPoint Template</a:t>
            </a:r>
          </a:p>
        </p:txBody>
      </p:sp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304" y="932815"/>
            <a:ext cx="3211492" cy="482028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0307394" y="3936467"/>
            <a:ext cx="1417188" cy="1603102"/>
            <a:chOff x="4026315" y="1711565"/>
            <a:chExt cx="2031903" cy="2298459"/>
          </a:xfrm>
        </p:grpSpPr>
        <p:sp>
          <p:nvSpPr>
            <p:cNvPr id="22" name="Rectangle 21"/>
            <p:cNvSpPr/>
            <p:nvPr/>
          </p:nvSpPr>
          <p:spPr>
            <a:xfrm>
              <a:off x="4026315" y="1768633"/>
              <a:ext cx="2031903" cy="224139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171357" y="1920240"/>
              <a:ext cx="1741822" cy="1403063"/>
            </a:xfrm>
            <a:prstGeom prst="rect">
              <a:avLst/>
            </a:prstGeom>
            <a:solidFill>
              <a:srgbClr val="504D3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4900195" y="1711565"/>
              <a:ext cx="303212" cy="3032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364637" y="514905"/>
            <a:ext cx="18021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rgbClr val="EBE5D9"/>
                </a:solidFill>
              </a:rPr>
              <a:t>https://www.ypppt.com/</a:t>
            </a:r>
            <a:endParaRPr lang="zh-CN" altLang="en-US" sz="1100" dirty="0">
              <a:solidFill>
                <a:srgbClr val="EBE5D9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724651" y="696687"/>
            <a:ext cx="3217636" cy="5452829"/>
          </a:xfrm>
          <a:prstGeom prst="rect">
            <a:avLst/>
          </a:prstGeom>
          <a:solidFill>
            <a:srgbClr val="B5B1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6854" y="1051694"/>
            <a:ext cx="5803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spc="300" dirty="0">
                <a:solidFill>
                  <a:srgbClr val="504D36"/>
                </a:solidFill>
                <a:latin typeface="Perpetua" pitchFamily="18" charset="0"/>
                <a:ea typeface="Roboto Medium" panose="02000000000000000000" pitchFamily="2" charset="0"/>
              </a:rPr>
              <a:t>1.	</a:t>
            </a:r>
            <a:r>
              <a:rPr lang="zh-TW" altLang="en-US" sz="4000" spc="300" dirty="0">
                <a:solidFill>
                  <a:srgbClr val="504D36"/>
                </a:solidFill>
                <a:latin typeface="Perpetua" pitchFamily="18" charset="0"/>
                <a:ea typeface="Roboto Medium" panose="02000000000000000000" pitchFamily="2" charset="0"/>
              </a:rPr>
              <a:t>資料庫</a:t>
            </a:r>
            <a:r>
              <a:rPr lang="en-US" altLang="zh-TW" sz="4000" spc="300" dirty="0">
                <a:solidFill>
                  <a:srgbClr val="504D36"/>
                </a:solidFill>
                <a:latin typeface="Perpetua" pitchFamily="18" charset="0"/>
                <a:ea typeface="Roboto Medium" panose="02000000000000000000" pitchFamily="2" charset="0"/>
              </a:rPr>
              <a:t>:</a:t>
            </a:r>
            <a:r>
              <a:rPr lang="zh-TW" altLang="en-US" sz="4000" spc="300" dirty="0">
                <a:solidFill>
                  <a:srgbClr val="504D36"/>
                </a:solidFill>
                <a:latin typeface="Perpetua" pitchFamily="18" charset="0"/>
                <a:ea typeface="Roboto Medium" panose="02000000000000000000" pitchFamily="2" charset="0"/>
              </a:rPr>
              <a:t>使用</a:t>
            </a:r>
            <a:r>
              <a:rPr lang="en-US" sz="4000" spc="300" dirty="0">
                <a:solidFill>
                  <a:srgbClr val="504D36"/>
                </a:solidFill>
                <a:latin typeface="Perpetua" pitchFamily="18" charset="0"/>
                <a:ea typeface="Roboto Medium" panose="02000000000000000000" pitchFamily="2" charset="0"/>
              </a:rPr>
              <a:t>MySQL Workbench</a:t>
            </a:r>
            <a:r>
              <a:rPr lang="zh-TW" altLang="en-US" sz="4000" spc="300" dirty="0">
                <a:solidFill>
                  <a:srgbClr val="504D36"/>
                </a:solidFill>
                <a:latin typeface="Perpetua" pitchFamily="18" charset="0"/>
                <a:ea typeface="Roboto Medium" panose="02000000000000000000" pitchFamily="2" charset="0"/>
              </a:rPr>
              <a:t>建立資料庫。</a:t>
            </a:r>
            <a:endParaRPr lang="en-US" sz="4000" spc="300" dirty="0">
              <a:solidFill>
                <a:srgbClr val="504D36"/>
              </a:solidFill>
              <a:latin typeface="Perpetua" pitchFamily="18" charset="0"/>
              <a:ea typeface="Roboto Medium" panose="02000000000000000000" pitchFamily="2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0291988" y="5871931"/>
            <a:ext cx="1345066" cy="277587"/>
            <a:chOff x="2163536" y="965198"/>
            <a:chExt cx="1345066" cy="277587"/>
          </a:xfrm>
        </p:grpSpPr>
        <p:sp>
          <p:nvSpPr>
            <p:cNvPr id="17" name="Oval 16"/>
            <p:cNvSpPr/>
            <p:nvPr/>
          </p:nvSpPr>
          <p:spPr>
            <a:xfrm>
              <a:off x="2163536" y="965200"/>
              <a:ext cx="277585" cy="277585"/>
            </a:xfrm>
            <a:prstGeom prst="ellipse">
              <a:avLst/>
            </a:prstGeom>
            <a:solidFill>
              <a:srgbClr val="504D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2514601" y="965199"/>
              <a:ext cx="277585" cy="277585"/>
            </a:xfrm>
            <a:prstGeom prst="ellipse">
              <a:avLst/>
            </a:prstGeom>
            <a:solidFill>
              <a:srgbClr val="B5B1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2881994" y="965200"/>
              <a:ext cx="277585" cy="277585"/>
            </a:xfrm>
            <a:prstGeom prst="ellipse">
              <a:avLst/>
            </a:prstGeom>
            <a:solidFill>
              <a:srgbClr val="CBBA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3231017" y="965198"/>
              <a:ext cx="277585" cy="277585"/>
            </a:xfrm>
            <a:prstGeom prst="ellipse">
              <a:avLst/>
            </a:prstGeom>
            <a:solidFill>
              <a:srgbClr val="D9CD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1" name="圖片 20">
            <a:extLst>
              <a:ext uri="{FF2B5EF4-FFF2-40B4-BE49-F238E27FC236}">
                <a16:creationId xmlns:a16="http://schemas.microsoft.com/office/drawing/2014/main" id="{A233DDFF-A3B9-4940-8613-2F21E304E8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46" y="2764848"/>
            <a:ext cx="6022429" cy="3384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6413500" cy="6858000"/>
          </a:xfrm>
          <a:prstGeom prst="rect">
            <a:avLst/>
          </a:prstGeom>
          <a:solidFill>
            <a:srgbClr val="B5B1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33039" y="1740901"/>
            <a:ext cx="4500985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i="1" dirty="0">
                <a:solidFill>
                  <a:srgbClr val="504D36"/>
                </a:solidFill>
                <a:latin typeface="Perpetua" pitchFamily="18" charset="0"/>
                <a:ea typeface="Roboto Medium" panose="02000000000000000000" pitchFamily="2" charset="0"/>
              </a:rPr>
              <a:t>2.</a:t>
            </a:r>
            <a:r>
              <a:rPr lang="zh-TW" altLang="en-US" sz="4000" i="1" dirty="0">
                <a:solidFill>
                  <a:srgbClr val="504D36"/>
                </a:solidFill>
                <a:latin typeface="Perpetua" pitchFamily="18" charset="0"/>
                <a:ea typeface="Roboto Medium" panose="02000000000000000000" pitchFamily="2" charset="0"/>
              </a:rPr>
              <a:t>查詢部分</a:t>
            </a:r>
            <a:r>
              <a:rPr lang="en-US" altLang="zh-TW" sz="4000" i="1" dirty="0">
                <a:solidFill>
                  <a:srgbClr val="504D36"/>
                </a:solidFill>
                <a:latin typeface="Perpetua" pitchFamily="18" charset="0"/>
                <a:ea typeface="Roboto Medium" panose="02000000000000000000" pitchFamily="2" charset="0"/>
              </a:rPr>
              <a:t>:</a:t>
            </a:r>
            <a:r>
              <a:rPr lang="zh-TW" altLang="en-US" sz="4000" i="1" dirty="0">
                <a:solidFill>
                  <a:srgbClr val="504D36"/>
                </a:solidFill>
                <a:latin typeface="Perpetua" pitchFamily="18" charset="0"/>
                <a:ea typeface="Roboto Medium" panose="02000000000000000000" pitchFamily="2" charset="0"/>
              </a:rPr>
              <a:t>在</a:t>
            </a:r>
            <a:r>
              <a:rPr lang="en-US" altLang="zh-TW" sz="4000" i="1" dirty="0">
                <a:solidFill>
                  <a:srgbClr val="504D36"/>
                </a:solidFill>
                <a:latin typeface="Perpetua" pitchFamily="18" charset="0"/>
                <a:ea typeface="Roboto Medium" panose="02000000000000000000" pitchFamily="2" charset="0"/>
              </a:rPr>
              <a:t>Android Studio</a:t>
            </a:r>
            <a:r>
              <a:rPr lang="zh-TW" altLang="en-US" sz="4000" i="1" dirty="0">
                <a:solidFill>
                  <a:srgbClr val="504D36"/>
                </a:solidFill>
                <a:latin typeface="Perpetua" pitchFamily="18" charset="0"/>
                <a:ea typeface="Roboto Medium" panose="02000000000000000000" pitchFamily="2" charset="0"/>
              </a:rPr>
              <a:t>，將設計的資料，做查詢的部分。</a:t>
            </a:r>
            <a:endParaRPr lang="en-US" sz="4000" i="1" dirty="0">
              <a:solidFill>
                <a:srgbClr val="504D36"/>
              </a:solidFill>
              <a:latin typeface="Perpetua" pitchFamily="18" charset="0"/>
              <a:ea typeface="Roboto Medium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2498" y="6470589"/>
            <a:ext cx="47084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spc="600" dirty="0">
                <a:solidFill>
                  <a:srgbClr val="504D36"/>
                </a:solidFill>
                <a:latin typeface="Roboto" panose="02000000000000000000"/>
                <a:ea typeface="Roboto" panose="02000000000000000000" pitchFamily="2" charset="0"/>
              </a:rPr>
              <a:t>Minimalist PowerPoint Template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FB349A1D-0697-4237-81F6-84E42FAEC1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422" y="1609886"/>
            <a:ext cx="5354067" cy="39707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38972" y="427707"/>
            <a:ext cx="1161142" cy="1191221"/>
          </a:xfrm>
          <a:prstGeom prst="rect">
            <a:avLst/>
          </a:prstGeom>
          <a:solidFill>
            <a:srgbClr val="B5B1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044FEE21-04AA-445F-B811-D3864B83E5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762" y="1369140"/>
            <a:ext cx="7330327" cy="4119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占位符 25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643" y="2685142"/>
            <a:ext cx="4985911" cy="3664858"/>
          </a:xfrm>
        </p:spPr>
      </p:pic>
      <p:sp>
        <p:nvSpPr>
          <p:cNvPr id="4" name="Rectangle 3"/>
          <p:cNvSpPr/>
          <p:nvPr/>
        </p:nvSpPr>
        <p:spPr>
          <a:xfrm>
            <a:off x="6086281" y="453258"/>
            <a:ext cx="3661876" cy="3016956"/>
          </a:xfrm>
          <a:prstGeom prst="rect">
            <a:avLst/>
          </a:prstGeom>
          <a:solidFill>
            <a:srgbClr val="B5B19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2426" y="1556861"/>
            <a:ext cx="53820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spc="300" dirty="0">
                <a:solidFill>
                  <a:srgbClr val="504D36"/>
                </a:solidFill>
                <a:latin typeface="Perpetua" pitchFamily="18" charset="0"/>
              </a:rPr>
              <a:t>3.</a:t>
            </a:r>
            <a:r>
              <a:rPr lang="zh-TW" altLang="en-US" sz="4000" spc="300" dirty="0">
                <a:solidFill>
                  <a:srgbClr val="504D36"/>
                </a:solidFill>
                <a:latin typeface="Perpetua" pitchFamily="18" charset="0"/>
              </a:rPr>
              <a:t>人機介面</a:t>
            </a:r>
            <a:r>
              <a:rPr lang="en-US" altLang="zh-TW" sz="4000" spc="300" dirty="0">
                <a:solidFill>
                  <a:srgbClr val="504D36"/>
                </a:solidFill>
                <a:latin typeface="Perpetua" pitchFamily="18" charset="0"/>
              </a:rPr>
              <a:t>:</a:t>
            </a:r>
            <a:r>
              <a:rPr lang="zh-TW" altLang="en-US" sz="4000" spc="300" dirty="0">
                <a:solidFill>
                  <a:srgbClr val="504D36"/>
                </a:solidFill>
                <a:latin typeface="Perpetua" pitchFamily="18" charset="0"/>
              </a:rPr>
              <a:t>可在特定的對話方框，打上想要查詢的名字或特定欄位名稱，加以查詢</a:t>
            </a:r>
            <a:r>
              <a:rPr lang="zh-TW" altLang="en-US" sz="6000" spc="300" dirty="0">
                <a:solidFill>
                  <a:srgbClr val="504D36"/>
                </a:solidFill>
                <a:latin typeface="Perpetua" pitchFamily="18" charset="0"/>
              </a:rPr>
              <a:t>。</a:t>
            </a:r>
            <a:endParaRPr lang="en-US" sz="6000" spc="300" dirty="0">
              <a:solidFill>
                <a:srgbClr val="504D36"/>
              </a:solidFill>
              <a:latin typeface="Perpetua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9877649" y="1509504"/>
            <a:ext cx="1842242" cy="1907330"/>
            <a:chOff x="3720893" y="4220924"/>
            <a:chExt cx="1548395" cy="1603102"/>
          </a:xfrm>
        </p:grpSpPr>
        <p:grpSp>
          <p:nvGrpSpPr>
            <p:cNvPr id="14" name="Group 13"/>
            <p:cNvGrpSpPr/>
            <p:nvPr/>
          </p:nvGrpSpPr>
          <p:grpSpPr>
            <a:xfrm>
              <a:off x="3754237" y="4220924"/>
              <a:ext cx="1417188" cy="1603102"/>
              <a:chOff x="4026315" y="1711565"/>
              <a:chExt cx="2031903" cy="22984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4026315" y="1768633"/>
                <a:ext cx="2031903" cy="2241391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171357" y="1920240"/>
                <a:ext cx="1741822" cy="1403063"/>
              </a:xfrm>
              <a:prstGeom prst="rect">
                <a:avLst/>
              </a:prstGeom>
              <a:solidFill>
                <a:srgbClr val="504D3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4900195" y="1711565"/>
                <a:ext cx="303212" cy="3032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3720893" y="5451819"/>
              <a:ext cx="1548395" cy="255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000" b="1" spc="300" dirty="0">
                  <a:solidFill>
                    <a:srgbClr val="504D36"/>
                  </a:solidFill>
                  <a:latin typeface="Perpetua" pitchFamily="18" charset="0"/>
                </a:rPr>
                <a:t>Minimalist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 rot="5400000">
            <a:off x="5552541" y="4870396"/>
            <a:ext cx="1345066" cy="277587"/>
            <a:chOff x="2163536" y="965198"/>
            <a:chExt cx="1345066" cy="277587"/>
          </a:xfrm>
        </p:grpSpPr>
        <p:sp>
          <p:nvSpPr>
            <p:cNvPr id="21" name="Oval 20"/>
            <p:cNvSpPr/>
            <p:nvPr/>
          </p:nvSpPr>
          <p:spPr>
            <a:xfrm>
              <a:off x="2163536" y="965200"/>
              <a:ext cx="277585" cy="277585"/>
            </a:xfrm>
            <a:prstGeom prst="ellipse">
              <a:avLst/>
            </a:prstGeom>
            <a:solidFill>
              <a:srgbClr val="504D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/>
            <p:cNvSpPr/>
            <p:nvPr/>
          </p:nvSpPr>
          <p:spPr>
            <a:xfrm>
              <a:off x="2514601" y="965199"/>
              <a:ext cx="277585" cy="277585"/>
            </a:xfrm>
            <a:prstGeom prst="ellipse">
              <a:avLst/>
            </a:prstGeom>
            <a:solidFill>
              <a:srgbClr val="B5B1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Oval 22"/>
            <p:cNvSpPr/>
            <p:nvPr/>
          </p:nvSpPr>
          <p:spPr>
            <a:xfrm>
              <a:off x="2881994" y="965200"/>
              <a:ext cx="277585" cy="277585"/>
            </a:xfrm>
            <a:prstGeom prst="ellipse">
              <a:avLst/>
            </a:prstGeom>
            <a:solidFill>
              <a:srgbClr val="CBBA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Oval 24"/>
            <p:cNvSpPr/>
            <p:nvPr/>
          </p:nvSpPr>
          <p:spPr>
            <a:xfrm>
              <a:off x="3231017" y="965198"/>
              <a:ext cx="277585" cy="277585"/>
            </a:xfrm>
            <a:prstGeom prst="ellipse">
              <a:avLst/>
            </a:prstGeom>
            <a:solidFill>
              <a:srgbClr val="D9CD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" name="图片占位符 9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1667671" y="0"/>
            <a:ext cx="580571" cy="6857999"/>
          </a:xfrm>
          <a:prstGeom prst="rect">
            <a:avLst/>
          </a:prstGeom>
          <a:solidFill>
            <a:srgbClr val="B5B1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61732304-E717-4EAE-90AF-3EA00E568F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15" y="399836"/>
            <a:ext cx="10324970" cy="5802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49793" y="573678"/>
            <a:ext cx="5471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srgbClr val="504D36"/>
                </a:solidFill>
                <a:latin typeface="Roboto" panose="02000000000000000000"/>
              </a:rPr>
              <a:t>操作影片</a:t>
            </a:r>
            <a:endParaRPr lang="en-US" sz="4000" dirty="0">
              <a:solidFill>
                <a:srgbClr val="504D36"/>
              </a:solidFill>
              <a:latin typeface="Roboto" panose="0200000000000000000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2498" y="6470589"/>
            <a:ext cx="47084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spc="600" dirty="0">
                <a:solidFill>
                  <a:srgbClr val="504D36"/>
                </a:solidFill>
                <a:latin typeface="Roboto" panose="02000000000000000000"/>
                <a:ea typeface="Roboto" panose="02000000000000000000" pitchFamily="2" charset="0"/>
              </a:rPr>
              <a:t>Minimalist PowerPoint Template</a:t>
            </a:r>
          </a:p>
        </p:txBody>
      </p:sp>
      <p:pic>
        <p:nvPicPr>
          <p:cNvPr id="8" name="localhost_57796___ - Google Chrome 2022-01-04 16-36-03">
            <a:hlinkClick r:id="" action="ppaction://media"/>
            <a:extLst>
              <a:ext uri="{FF2B5EF4-FFF2-40B4-BE49-F238E27FC236}">
                <a16:creationId xmlns:a16="http://schemas.microsoft.com/office/drawing/2014/main" id="{CDAFD9E9-ECC6-454B-B91B-3786369150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8400" y="1659321"/>
            <a:ext cx="7315200" cy="388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113</Words>
  <Application>Microsoft Office PowerPoint</Application>
  <PresentationFormat>寬螢幕</PresentationFormat>
  <Paragraphs>17</Paragraphs>
  <Slides>10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21" baseType="lpstr">
      <vt:lpstr>等线</vt:lpstr>
      <vt:lpstr>Roboto</vt:lpstr>
      <vt:lpstr>Roboto Medium</vt:lpstr>
      <vt:lpstr>宋体</vt:lpstr>
      <vt:lpstr>思源黑体 CN Medium</vt:lpstr>
      <vt:lpstr>新細明體</vt:lpstr>
      <vt:lpstr>Arial</vt:lpstr>
      <vt:lpstr>Calibri</vt:lpstr>
      <vt:lpstr>Calibri Light</vt:lpstr>
      <vt:lpstr>Perpetua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https://www.ypppt.com/</dc:title>
  <dc:subject>https://www.ypppt.com/</dc:subject>
  <dc:creator>优品PPT</dc:creator>
  <cp:lastModifiedBy>許永紳(s08210026)</cp:lastModifiedBy>
  <cp:revision>337</cp:revision>
  <dcterms:created xsi:type="dcterms:W3CDTF">2020-03-02T04:12:00Z</dcterms:created>
  <dcterms:modified xsi:type="dcterms:W3CDTF">2022-09-22T11:00:14Z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2052-11.1.0.9929</vt:lpwstr>
  </property>
</Properties>
</file>