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51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048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98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3213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869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851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869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422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94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4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36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22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92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097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098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876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058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239E9-5776-440A-B0DE-1330CCE2E4EA}" type="datetimeFigureOut">
              <a:rPr lang="zh-TW" altLang="en-US" smtClean="0"/>
              <a:t>2022/9/22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7365C-60F3-494E-86D7-B2048D2058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5236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E309E6-E683-4D8A-BE56-93C7F948A2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翹課男孩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B4D9527-A5C2-4D69-B14E-37D96CD166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S08210026</a:t>
            </a:r>
            <a:r>
              <a:rPr lang="zh-TW" altLang="en-US" sz="3600" dirty="0"/>
              <a:t>    </a:t>
            </a:r>
            <a:r>
              <a:rPr lang="zh-TW" altLang="en-US" sz="3600"/>
              <a:t>許永紳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3792250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E06F54-FB00-4253-A9CA-D454944BE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483" y="545315"/>
            <a:ext cx="9001462" cy="812969"/>
          </a:xfrm>
        </p:spPr>
        <p:txBody>
          <a:bodyPr/>
          <a:lstStyle/>
          <a:p>
            <a:r>
              <a:rPr lang="zh-TW" altLang="en-US" dirty="0"/>
              <a:t>用到的影片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D296297-1C81-416C-947C-601CF7232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68" y="2530137"/>
            <a:ext cx="6424033" cy="397080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D4D390A-C35F-43F5-847F-01B33E0DDF8A}"/>
              </a:ext>
            </a:extLst>
          </p:cNvPr>
          <p:cNvSpPr/>
          <p:nvPr/>
        </p:nvSpPr>
        <p:spPr>
          <a:xfrm>
            <a:off x="4387048" y="1473694"/>
            <a:ext cx="3417903" cy="9410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r>
              <a:rPr lang="zh-TW" altLang="en-US" dirty="0">
                <a:solidFill>
                  <a:schemeClr val="bg1"/>
                </a:solidFill>
              </a:rPr>
              <a:t>韓劇</a:t>
            </a:r>
            <a:r>
              <a:rPr lang="zh-TW" altLang="en-US" dirty="0">
                <a:solidFill>
                  <a:schemeClr val="tx2">
                    <a:lumMod val="10000"/>
                  </a:schemeClr>
                </a:solidFill>
              </a:rPr>
              <a:t>第</a:t>
            </a:r>
            <a:r>
              <a:rPr lang="en-US" altLang="zh-TW" dirty="0">
                <a:solidFill>
                  <a:schemeClr val="tx2">
                    <a:lumMod val="10000"/>
                  </a:schemeClr>
                </a:solidFill>
              </a:rPr>
              <a:t>2</a:t>
            </a:r>
            <a:r>
              <a:rPr lang="zh-TW" altLang="en-US" dirty="0">
                <a:solidFill>
                  <a:schemeClr val="tx2">
                    <a:lumMod val="10000"/>
                  </a:schemeClr>
                </a:solidFill>
              </a:rPr>
              <a:t>人生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096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A9B72A-4DC7-4065-9A41-9FA040E50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9455" y="585926"/>
            <a:ext cx="9001462" cy="749008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使用的剪片工具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36C80F4-376A-4780-8DDD-A766647B7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527" y="2962846"/>
            <a:ext cx="7438993" cy="1511500"/>
          </a:xfrm>
        </p:spPr>
        <p:txBody>
          <a:bodyPr>
            <a:noAutofit/>
          </a:bodyPr>
          <a:lstStyle/>
          <a:p>
            <a:r>
              <a:rPr lang="en-US" altLang="zh-TW" sz="4000" dirty="0" err="1"/>
              <a:t>EaseUS</a:t>
            </a:r>
            <a:r>
              <a:rPr lang="en-US" altLang="zh-TW" sz="4000" dirty="0"/>
              <a:t>  Video Editor</a:t>
            </a:r>
            <a:endParaRPr lang="zh-TW" altLang="en-US" sz="4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9E3E8C-4B8D-45ED-8819-77E172815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27" y="1609830"/>
            <a:ext cx="2734321" cy="301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0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522753-38E8-4255-9B52-C2020BD7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剪輯影片的心得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18EC33-3782-496B-AD5E-496927AAB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2484814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600" dirty="0"/>
              <a:t>1.</a:t>
            </a:r>
            <a:r>
              <a:rPr lang="zh-TW" altLang="en-US" sz="3600" dirty="0"/>
              <a:t>剪完一段就要先存檔不然當機很可能要全部重做</a:t>
            </a:r>
            <a:endParaRPr lang="en-US" altLang="zh-TW" sz="3600" dirty="0"/>
          </a:p>
          <a:p>
            <a:pPr marL="0" indent="0">
              <a:buNone/>
            </a:pPr>
            <a:endParaRPr lang="en-US" altLang="zh-TW" sz="3600" dirty="0"/>
          </a:p>
          <a:p>
            <a:pPr marL="0" indent="0">
              <a:buNone/>
            </a:pPr>
            <a:r>
              <a:rPr lang="en-US" altLang="zh-TW" sz="3600" dirty="0"/>
              <a:t>2.</a:t>
            </a:r>
            <a:r>
              <a:rPr lang="zh-TW" altLang="en-US" sz="3600" dirty="0"/>
              <a:t>打字幕對聲音的時候要拉準跑掉的話會很奇怪</a:t>
            </a:r>
            <a:endParaRPr lang="en-US" altLang="zh-TW" sz="3600" u="sng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0123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數位多媒體">
            <a:hlinkClick r:id="" action="ppaction://media"/>
            <a:extLst>
              <a:ext uri="{FF2B5EF4-FFF2-40B4-BE49-F238E27FC236}">
                <a16:creationId xmlns:a16="http://schemas.microsoft.com/office/drawing/2014/main" id="{01136B5C-D463-4657-B050-9F1E60ACAB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5239" y="1930273"/>
            <a:ext cx="8241522" cy="4635483"/>
          </a:xfr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FB20E657-1194-4556-AA1A-316391C511CB}"/>
              </a:ext>
            </a:extLst>
          </p:cNvPr>
          <p:cNvSpPr/>
          <p:nvPr/>
        </p:nvSpPr>
        <p:spPr>
          <a:xfrm>
            <a:off x="1975239" y="532660"/>
            <a:ext cx="8059487" cy="1171853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276313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TM04033921[[fn=大馬士革風]]</Template>
  <TotalTime>19</TotalTime>
  <Words>62</Words>
  <Application>Microsoft Office PowerPoint</Application>
  <PresentationFormat>寬螢幕</PresentationFormat>
  <Paragraphs>11</Paragraphs>
  <Slides>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新細明體</vt:lpstr>
      <vt:lpstr>Arial</vt:lpstr>
      <vt:lpstr>Bookman Old Style</vt:lpstr>
      <vt:lpstr>Rockwell</vt:lpstr>
      <vt:lpstr>Damask</vt:lpstr>
      <vt:lpstr>翹課男孩 </vt:lpstr>
      <vt:lpstr>用到的影片</vt:lpstr>
      <vt:lpstr>使用的剪片工具</vt:lpstr>
      <vt:lpstr>剪輯影片的心得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翹課男孩</dc:title>
  <dc:creator>許 66</dc:creator>
  <cp:lastModifiedBy>許永紳(s08210026)</cp:lastModifiedBy>
  <cp:revision>5</cp:revision>
  <dcterms:created xsi:type="dcterms:W3CDTF">2021-05-06T02:14:18Z</dcterms:created>
  <dcterms:modified xsi:type="dcterms:W3CDTF">2022-09-22T11:14:43Z</dcterms:modified>
</cp:coreProperties>
</file>